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3"/>
  </p:notesMasterIdLst>
  <p:handoutMasterIdLst>
    <p:handoutMasterId r:id="rId4"/>
  </p:handoutMasterIdLst>
  <p:sldIdLst>
    <p:sldId id="303" r:id="rId2"/>
  </p:sldIdLst>
  <p:sldSz cx="16202025" cy="27003375"/>
  <p:notesSz cx="6805613" cy="9939338"/>
  <p:defaultTextStyle>
    <a:defPPr>
      <a:defRPr lang="ja-JP"/>
    </a:defPPr>
    <a:lvl1pPr algn="l" rtl="0" fontAlgn="base">
      <a:spcBef>
        <a:spcPct val="0"/>
      </a:spcBef>
      <a:spcAft>
        <a:spcPct val="0"/>
      </a:spcAft>
      <a:defRPr kumimoji="1" kern="1200">
        <a:solidFill>
          <a:schemeClr val="tx1"/>
        </a:solidFill>
        <a:latin typeface="Times New Roman" pitchFamily="18" charset="0"/>
        <a:ea typeface="ＭＳ Ｐゴシック" pitchFamily="50" charset="-128"/>
        <a:cs typeface="+mn-cs"/>
      </a:defRPr>
    </a:lvl1pPr>
    <a:lvl2pPr marL="1234440" algn="l" rtl="0" fontAlgn="base">
      <a:spcBef>
        <a:spcPct val="0"/>
      </a:spcBef>
      <a:spcAft>
        <a:spcPct val="0"/>
      </a:spcAft>
      <a:defRPr kumimoji="1" kern="1200">
        <a:solidFill>
          <a:schemeClr val="tx1"/>
        </a:solidFill>
        <a:latin typeface="Times New Roman" pitchFamily="18" charset="0"/>
        <a:ea typeface="ＭＳ Ｐゴシック" pitchFamily="50" charset="-128"/>
        <a:cs typeface="+mn-cs"/>
      </a:defRPr>
    </a:lvl2pPr>
    <a:lvl3pPr marL="2468880" algn="l" rtl="0" fontAlgn="base">
      <a:spcBef>
        <a:spcPct val="0"/>
      </a:spcBef>
      <a:spcAft>
        <a:spcPct val="0"/>
      </a:spcAft>
      <a:defRPr kumimoji="1" kern="1200">
        <a:solidFill>
          <a:schemeClr val="tx1"/>
        </a:solidFill>
        <a:latin typeface="Times New Roman" pitchFamily="18" charset="0"/>
        <a:ea typeface="ＭＳ Ｐゴシック" pitchFamily="50" charset="-128"/>
        <a:cs typeface="+mn-cs"/>
      </a:defRPr>
    </a:lvl3pPr>
    <a:lvl4pPr marL="3703320" algn="l" rtl="0" fontAlgn="base">
      <a:spcBef>
        <a:spcPct val="0"/>
      </a:spcBef>
      <a:spcAft>
        <a:spcPct val="0"/>
      </a:spcAft>
      <a:defRPr kumimoji="1" kern="1200">
        <a:solidFill>
          <a:schemeClr val="tx1"/>
        </a:solidFill>
        <a:latin typeface="Times New Roman" pitchFamily="18" charset="0"/>
        <a:ea typeface="ＭＳ Ｐゴシック" pitchFamily="50" charset="-128"/>
        <a:cs typeface="+mn-cs"/>
      </a:defRPr>
    </a:lvl4pPr>
    <a:lvl5pPr marL="4937760" algn="l" rtl="0" fontAlgn="base">
      <a:spcBef>
        <a:spcPct val="0"/>
      </a:spcBef>
      <a:spcAft>
        <a:spcPct val="0"/>
      </a:spcAft>
      <a:defRPr kumimoji="1" kern="1200">
        <a:solidFill>
          <a:schemeClr val="tx1"/>
        </a:solidFill>
        <a:latin typeface="Times New Roman" pitchFamily="18" charset="0"/>
        <a:ea typeface="ＭＳ Ｐゴシック" pitchFamily="50" charset="-128"/>
        <a:cs typeface="+mn-cs"/>
      </a:defRPr>
    </a:lvl5pPr>
    <a:lvl6pPr marL="6172200" algn="l" defTabSz="2468880" rtl="0" eaLnBrk="1" latinLnBrk="0" hangingPunct="1">
      <a:defRPr kumimoji="1" kern="1200">
        <a:solidFill>
          <a:schemeClr val="tx1"/>
        </a:solidFill>
        <a:latin typeface="Times New Roman" pitchFamily="18" charset="0"/>
        <a:ea typeface="ＭＳ Ｐゴシック" pitchFamily="50" charset="-128"/>
        <a:cs typeface="+mn-cs"/>
      </a:defRPr>
    </a:lvl6pPr>
    <a:lvl7pPr marL="7406640" algn="l" defTabSz="2468880" rtl="0" eaLnBrk="1" latinLnBrk="0" hangingPunct="1">
      <a:defRPr kumimoji="1" kern="1200">
        <a:solidFill>
          <a:schemeClr val="tx1"/>
        </a:solidFill>
        <a:latin typeface="Times New Roman" pitchFamily="18" charset="0"/>
        <a:ea typeface="ＭＳ Ｐゴシック" pitchFamily="50" charset="-128"/>
        <a:cs typeface="+mn-cs"/>
      </a:defRPr>
    </a:lvl7pPr>
    <a:lvl8pPr marL="8641080" algn="l" defTabSz="2468880" rtl="0" eaLnBrk="1" latinLnBrk="0" hangingPunct="1">
      <a:defRPr kumimoji="1" kern="1200">
        <a:solidFill>
          <a:schemeClr val="tx1"/>
        </a:solidFill>
        <a:latin typeface="Times New Roman" pitchFamily="18" charset="0"/>
        <a:ea typeface="ＭＳ Ｐゴシック" pitchFamily="50" charset="-128"/>
        <a:cs typeface="+mn-cs"/>
      </a:defRPr>
    </a:lvl8pPr>
    <a:lvl9pPr marL="9875520" algn="l" defTabSz="2468880" rtl="0" eaLnBrk="1" latinLnBrk="0" hangingPunct="1">
      <a:defRPr kumimoji="1"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xmlns="">
        <p15:guide id="1" orient="horz" pos="8505">
          <p15:clr>
            <a:srgbClr val="A4A3A4"/>
          </p15:clr>
        </p15:guide>
        <p15:guide id="2" pos="5103">
          <p15:clr>
            <a:srgbClr val="A4A3A4"/>
          </p15:clr>
        </p15:guide>
      </p15:sldGuideLst>
    </p:ext>
    <p:ext uri="{2D200454-40CA-4A62-9FC3-DE9A4176ACB9}">
      <p15:notesGuideLst xmlns:p15="http://schemas.microsoft.com/office/powerpoint/2012/main" xmlns="">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FF0066"/>
    <a:srgbClr val="FFCC66"/>
    <a:srgbClr val="008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60" autoAdjust="0"/>
  </p:normalViewPr>
  <p:slideViewPr>
    <p:cSldViewPr>
      <p:cViewPr>
        <p:scale>
          <a:sx n="40" d="100"/>
          <a:sy n="40" d="100"/>
        </p:scale>
        <p:origin x="-2778" y="-72"/>
      </p:cViewPr>
      <p:guideLst>
        <p:guide orient="horz" pos="8505"/>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44" d="100"/>
          <a:sy n="44" d="100"/>
        </p:scale>
        <p:origin x="-3384" y="-12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48" cy="497738"/>
          </a:xfrm>
          <a:prstGeom prst="rect">
            <a:avLst/>
          </a:prstGeom>
        </p:spPr>
        <p:txBody>
          <a:bodyPr vert="horz" lIns="88255" tIns="44128" rIns="88255" bIns="4412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44" y="0"/>
            <a:ext cx="2949048" cy="497738"/>
          </a:xfrm>
          <a:prstGeom prst="rect">
            <a:avLst/>
          </a:prstGeom>
        </p:spPr>
        <p:txBody>
          <a:bodyPr vert="horz" lIns="88255" tIns="44128" rIns="88255" bIns="44128" rtlCol="0"/>
          <a:lstStyle>
            <a:lvl1pPr algn="r">
              <a:defRPr sz="1200"/>
            </a:lvl1pPr>
          </a:lstStyle>
          <a:p>
            <a:fld id="{BA4CDC71-9CA1-4CC6-96AF-B81BB9188E39}" type="datetimeFigureOut">
              <a:rPr kumimoji="1" lang="ja-JP" altLang="en-US" smtClean="0"/>
              <a:t>2015/12/1</a:t>
            </a:fld>
            <a:endParaRPr kumimoji="1" lang="ja-JP" altLang="en-US"/>
          </a:p>
        </p:txBody>
      </p:sp>
      <p:sp>
        <p:nvSpPr>
          <p:cNvPr id="4" name="フッター プレースホルダー 3"/>
          <p:cNvSpPr>
            <a:spLocks noGrp="1"/>
          </p:cNvSpPr>
          <p:nvPr>
            <p:ph type="ftr" sz="quarter" idx="2"/>
          </p:nvPr>
        </p:nvSpPr>
        <p:spPr>
          <a:xfrm>
            <a:off x="0" y="9440060"/>
            <a:ext cx="2949048" cy="497738"/>
          </a:xfrm>
          <a:prstGeom prst="rect">
            <a:avLst/>
          </a:prstGeom>
        </p:spPr>
        <p:txBody>
          <a:bodyPr vert="horz" lIns="88255" tIns="44128" rIns="88255" bIns="4412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44" y="9440060"/>
            <a:ext cx="2949048" cy="497738"/>
          </a:xfrm>
          <a:prstGeom prst="rect">
            <a:avLst/>
          </a:prstGeom>
        </p:spPr>
        <p:txBody>
          <a:bodyPr vert="horz" lIns="88255" tIns="44128" rIns="88255" bIns="44128" rtlCol="0" anchor="b"/>
          <a:lstStyle>
            <a:lvl1pPr algn="r">
              <a:defRPr sz="1200"/>
            </a:lvl1pPr>
          </a:lstStyle>
          <a:p>
            <a:fld id="{367882CE-4D32-4B4F-938B-309D70789782}" type="slidenum">
              <a:rPr kumimoji="1" lang="ja-JP" altLang="en-US" smtClean="0"/>
              <a:t>‹#›</a:t>
            </a:fld>
            <a:endParaRPr kumimoji="1" lang="ja-JP" altLang="en-US"/>
          </a:p>
        </p:txBody>
      </p:sp>
    </p:spTree>
    <p:extLst>
      <p:ext uri="{BB962C8B-B14F-4D97-AF65-F5344CB8AC3E}">
        <p14:creationId xmlns:p14="http://schemas.microsoft.com/office/powerpoint/2010/main" val="3628694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 y="3"/>
            <a:ext cx="2949099" cy="496967"/>
          </a:xfrm>
          <a:prstGeom prst="rect">
            <a:avLst/>
          </a:prstGeom>
          <a:noFill/>
          <a:ln w="9525">
            <a:noFill/>
            <a:miter lim="800000"/>
            <a:headEnd/>
            <a:tailEnd/>
          </a:ln>
          <a:effectLst/>
        </p:spPr>
        <p:txBody>
          <a:bodyPr vert="horz" wrap="square" lIns="95650" tIns="47824" rIns="95650" bIns="47824" numCol="1" anchor="t" anchorCtr="0" compatLnSpc="1">
            <a:prstTxWarp prst="textNoShape">
              <a:avLst/>
            </a:prstTxWarp>
          </a:bodyPr>
          <a:lstStyle>
            <a:lvl1pPr>
              <a:defRPr sz="1300"/>
            </a:lvl1pPr>
          </a:lstStyle>
          <a:p>
            <a:endParaRPr lang="en-US" altLang="ja-JP"/>
          </a:p>
        </p:txBody>
      </p:sp>
      <p:sp>
        <p:nvSpPr>
          <p:cNvPr id="6147" name="Rectangle 3"/>
          <p:cNvSpPr>
            <a:spLocks noGrp="1" noChangeArrowheads="1"/>
          </p:cNvSpPr>
          <p:nvPr>
            <p:ph type="dt" idx="1"/>
          </p:nvPr>
        </p:nvSpPr>
        <p:spPr bwMode="auto">
          <a:xfrm>
            <a:off x="3854942" y="3"/>
            <a:ext cx="2949099" cy="496967"/>
          </a:xfrm>
          <a:prstGeom prst="rect">
            <a:avLst/>
          </a:prstGeom>
          <a:noFill/>
          <a:ln w="9525">
            <a:noFill/>
            <a:miter lim="800000"/>
            <a:headEnd/>
            <a:tailEnd/>
          </a:ln>
          <a:effectLst/>
        </p:spPr>
        <p:txBody>
          <a:bodyPr vert="horz" wrap="square" lIns="95650" tIns="47824" rIns="95650" bIns="47824" numCol="1" anchor="t" anchorCtr="0" compatLnSpc="1">
            <a:prstTxWarp prst="textNoShape">
              <a:avLst/>
            </a:prstTxWarp>
          </a:bodyPr>
          <a:lstStyle>
            <a:lvl1pPr algn="r">
              <a:defRPr sz="1300"/>
            </a:lvl1pPr>
          </a:lstStyle>
          <a:p>
            <a:endParaRPr lang="en-US" altLang="ja-JP" dirty="0"/>
          </a:p>
        </p:txBody>
      </p:sp>
      <p:sp>
        <p:nvSpPr>
          <p:cNvPr id="6148" name="Rectangle 4"/>
          <p:cNvSpPr>
            <a:spLocks noGrp="1" noRot="1" noChangeAspect="1" noChangeArrowheads="1" noTextEdit="1"/>
          </p:cNvSpPr>
          <p:nvPr>
            <p:ph type="sldImg" idx="2"/>
          </p:nvPr>
        </p:nvSpPr>
        <p:spPr bwMode="auto">
          <a:xfrm>
            <a:off x="2284413" y="746125"/>
            <a:ext cx="2236787" cy="37274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0562" y="4721188"/>
            <a:ext cx="5444490" cy="4472702"/>
          </a:xfrm>
          <a:prstGeom prst="rect">
            <a:avLst/>
          </a:prstGeom>
          <a:noFill/>
          <a:ln w="9525">
            <a:noFill/>
            <a:miter lim="800000"/>
            <a:headEnd/>
            <a:tailEnd/>
          </a:ln>
          <a:effectLst/>
        </p:spPr>
        <p:txBody>
          <a:bodyPr vert="horz" wrap="square" lIns="95650" tIns="47824" rIns="95650" bIns="4782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150" name="Rectangle 6"/>
          <p:cNvSpPr>
            <a:spLocks noGrp="1" noChangeArrowheads="1"/>
          </p:cNvSpPr>
          <p:nvPr>
            <p:ph type="ftr" sz="quarter" idx="4"/>
          </p:nvPr>
        </p:nvSpPr>
        <p:spPr bwMode="auto">
          <a:xfrm>
            <a:off x="3" y="9440649"/>
            <a:ext cx="2949099" cy="496967"/>
          </a:xfrm>
          <a:prstGeom prst="rect">
            <a:avLst/>
          </a:prstGeom>
          <a:noFill/>
          <a:ln w="9525">
            <a:noFill/>
            <a:miter lim="800000"/>
            <a:headEnd/>
            <a:tailEnd/>
          </a:ln>
          <a:effectLst/>
        </p:spPr>
        <p:txBody>
          <a:bodyPr vert="horz" wrap="square" lIns="95650" tIns="47824" rIns="95650" bIns="47824" numCol="1" anchor="b" anchorCtr="0" compatLnSpc="1">
            <a:prstTxWarp prst="textNoShape">
              <a:avLst/>
            </a:prstTxWarp>
          </a:bodyPr>
          <a:lstStyle>
            <a:lvl1pPr>
              <a:defRPr sz="1300"/>
            </a:lvl1pPr>
          </a:lstStyle>
          <a:p>
            <a:endParaRPr lang="en-US" altLang="ja-JP"/>
          </a:p>
        </p:txBody>
      </p:sp>
      <p:sp>
        <p:nvSpPr>
          <p:cNvPr id="6151" name="Rectangle 7"/>
          <p:cNvSpPr>
            <a:spLocks noGrp="1" noChangeArrowheads="1"/>
          </p:cNvSpPr>
          <p:nvPr>
            <p:ph type="sldNum" sz="quarter" idx="5"/>
          </p:nvPr>
        </p:nvSpPr>
        <p:spPr bwMode="auto">
          <a:xfrm>
            <a:off x="3854942" y="9440649"/>
            <a:ext cx="2949099" cy="496967"/>
          </a:xfrm>
          <a:prstGeom prst="rect">
            <a:avLst/>
          </a:prstGeom>
          <a:noFill/>
          <a:ln w="9525">
            <a:noFill/>
            <a:miter lim="800000"/>
            <a:headEnd/>
            <a:tailEnd/>
          </a:ln>
          <a:effectLst/>
        </p:spPr>
        <p:txBody>
          <a:bodyPr vert="horz" wrap="square" lIns="95650" tIns="47824" rIns="95650" bIns="47824" numCol="1" anchor="b" anchorCtr="0" compatLnSpc="1">
            <a:prstTxWarp prst="textNoShape">
              <a:avLst/>
            </a:prstTxWarp>
          </a:bodyPr>
          <a:lstStyle>
            <a:lvl1pPr algn="r">
              <a:defRPr sz="1300"/>
            </a:lvl1pPr>
          </a:lstStyle>
          <a:p>
            <a:fld id="{02BC2268-47BE-463D-ABF3-0630DE905D60}" type="slidenum">
              <a:rPr lang="en-US" altLang="ja-JP"/>
              <a:pPr/>
              <a:t>‹#›</a:t>
            </a:fld>
            <a:endParaRPr lang="en-US" altLang="ja-JP"/>
          </a:p>
        </p:txBody>
      </p:sp>
    </p:spTree>
    <p:extLst>
      <p:ext uri="{BB962C8B-B14F-4D97-AF65-F5344CB8AC3E}">
        <p14:creationId xmlns:p14="http://schemas.microsoft.com/office/powerpoint/2010/main" val="438126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3200" kern="1200">
        <a:solidFill>
          <a:schemeClr val="tx1"/>
        </a:solidFill>
        <a:latin typeface="Times New Roman" pitchFamily="18" charset="0"/>
        <a:ea typeface="ＭＳ Ｐ明朝" pitchFamily="18" charset="-128"/>
        <a:cs typeface="+mn-cs"/>
      </a:defRPr>
    </a:lvl1pPr>
    <a:lvl2pPr marL="1234440" algn="l" rtl="0" fontAlgn="base">
      <a:spcBef>
        <a:spcPct val="30000"/>
      </a:spcBef>
      <a:spcAft>
        <a:spcPct val="0"/>
      </a:spcAft>
      <a:defRPr kumimoji="1" sz="3200" kern="1200">
        <a:solidFill>
          <a:schemeClr val="tx1"/>
        </a:solidFill>
        <a:latin typeface="Times New Roman" pitchFamily="18" charset="0"/>
        <a:ea typeface="ＭＳ Ｐ明朝" pitchFamily="18" charset="-128"/>
        <a:cs typeface="+mn-cs"/>
      </a:defRPr>
    </a:lvl2pPr>
    <a:lvl3pPr marL="2468880" algn="l" rtl="0" fontAlgn="base">
      <a:spcBef>
        <a:spcPct val="30000"/>
      </a:spcBef>
      <a:spcAft>
        <a:spcPct val="0"/>
      </a:spcAft>
      <a:defRPr kumimoji="1" sz="3200" kern="1200">
        <a:solidFill>
          <a:schemeClr val="tx1"/>
        </a:solidFill>
        <a:latin typeface="Times New Roman" pitchFamily="18" charset="0"/>
        <a:ea typeface="ＭＳ Ｐ明朝" pitchFamily="18" charset="-128"/>
        <a:cs typeface="+mn-cs"/>
      </a:defRPr>
    </a:lvl3pPr>
    <a:lvl4pPr marL="3703320" algn="l" rtl="0" fontAlgn="base">
      <a:spcBef>
        <a:spcPct val="30000"/>
      </a:spcBef>
      <a:spcAft>
        <a:spcPct val="0"/>
      </a:spcAft>
      <a:defRPr kumimoji="1" sz="3200" kern="1200">
        <a:solidFill>
          <a:schemeClr val="tx1"/>
        </a:solidFill>
        <a:latin typeface="Times New Roman" pitchFamily="18" charset="0"/>
        <a:ea typeface="ＭＳ Ｐ明朝" pitchFamily="18" charset="-128"/>
        <a:cs typeface="+mn-cs"/>
      </a:defRPr>
    </a:lvl4pPr>
    <a:lvl5pPr marL="4937760" algn="l" rtl="0" fontAlgn="base">
      <a:spcBef>
        <a:spcPct val="30000"/>
      </a:spcBef>
      <a:spcAft>
        <a:spcPct val="0"/>
      </a:spcAft>
      <a:defRPr kumimoji="1" sz="3200" kern="1200">
        <a:solidFill>
          <a:schemeClr val="tx1"/>
        </a:solidFill>
        <a:latin typeface="Times New Roman" pitchFamily="18" charset="0"/>
        <a:ea typeface="ＭＳ Ｐ明朝" pitchFamily="18" charset="-128"/>
        <a:cs typeface="+mn-cs"/>
      </a:defRPr>
    </a:lvl5pPr>
    <a:lvl6pPr marL="6172200" algn="l" defTabSz="2468880" rtl="0" eaLnBrk="1" latinLnBrk="0" hangingPunct="1">
      <a:defRPr kumimoji="1" sz="3200" kern="1200">
        <a:solidFill>
          <a:schemeClr val="tx1"/>
        </a:solidFill>
        <a:latin typeface="+mn-lt"/>
        <a:ea typeface="+mn-ea"/>
        <a:cs typeface="+mn-cs"/>
      </a:defRPr>
    </a:lvl6pPr>
    <a:lvl7pPr marL="7406640" algn="l" defTabSz="2468880" rtl="0" eaLnBrk="1" latinLnBrk="0" hangingPunct="1">
      <a:defRPr kumimoji="1" sz="3200" kern="1200">
        <a:solidFill>
          <a:schemeClr val="tx1"/>
        </a:solidFill>
        <a:latin typeface="+mn-lt"/>
        <a:ea typeface="+mn-ea"/>
        <a:cs typeface="+mn-cs"/>
      </a:defRPr>
    </a:lvl7pPr>
    <a:lvl8pPr marL="8641080" algn="l" defTabSz="2468880" rtl="0" eaLnBrk="1" latinLnBrk="0" hangingPunct="1">
      <a:defRPr kumimoji="1" sz="3200" kern="1200">
        <a:solidFill>
          <a:schemeClr val="tx1"/>
        </a:solidFill>
        <a:latin typeface="+mn-lt"/>
        <a:ea typeface="+mn-ea"/>
        <a:cs typeface="+mn-cs"/>
      </a:defRPr>
    </a:lvl8pPr>
    <a:lvl9pPr marL="9875520" algn="l" defTabSz="2468880" rtl="0" eaLnBrk="1" latinLnBrk="0" hangingPunct="1">
      <a:defRPr kumimoji="1" sz="3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1" y="0"/>
            <a:ext cx="1333292" cy="27003375"/>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246888" tIns="123444" rIns="246888" bIns="123444"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2154870" y="4990722"/>
            <a:ext cx="12821254" cy="20212432"/>
          </a:xfrm>
        </p:spPr>
        <p:txBody>
          <a:bodyPr/>
          <a:lstStyle>
            <a:lvl1pPr>
              <a:defRPr sz="311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154869" y="794204"/>
            <a:ext cx="10967167" cy="3738928"/>
          </a:xfrm>
        </p:spPr>
        <p:txBody>
          <a:bodyPr>
            <a:normAutofit/>
          </a:bodyPr>
          <a:lstStyle>
            <a:lvl1pPr marL="0" indent="0" algn="r">
              <a:buNone/>
              <a:defRPr sz="6500">
                <a:solidFill>
                  <a:schemeClr val="tx2">
                    <a:lumMod val="60000"/>
                    <a:lumOff val="40000"/>
                  </a:schemeClr>
                </a:solidFill>
              </a:defRPr>
            </a:lvl1pPr>
            <a:lvl2pPr marL="1234440" indent="0" algn="ctr">
              <a:buNone/>
              <a:defRPr>
                <a:solidFill>
                  <a:schemeClr val="tx1">
                    <a:tint val="75000"/>
                  </a:schemeClr>
                </a:solidFill>
              </a:defRPr>
            </a:lvl2pPr>
            <a:lvl3pPr marL="2468880" indent="0" algn="ctr">
              <a:buNone/>
              <a:defRPr>
                <a:solidFill>
                  <a:schemeClr val="tx1">
                    <a:tint val="75000"/>
                  </a:schemeClr>
                </a:solidFill>
              </a:defRPr>
            </a:lvl3pPr>
            <a:lvl4pPr marL="3703320" indent="0" algn="ctr">
              <a:buNone/>
              <a:defRPr>
                <a:solidFill>
                  <a:schemeClr val="tx1">
                    <a:tint val="75000"/>
                  </a:schemeClr>
                </a:solidFill>
              </a:defRPr>
            </a:lvl4pPr>
            <a:lvl5pPr marL="4937760" indent="0" algn="ctr">
              <a:buNone/>
              <a:defRPr>
                <a:solidFill>
                  <a:schemeClr val="tx1">
                    <a:tint val="75000"/>
                  </a:schemeClr>
                </a:solidFill>
              </a:defRPr>
            </a:lvl5pPr>
            <a:lvl6pPr marL="6172200" indent="0" algn="ctr">
              <a:buNone/>
              <a:defRPr>
                <a:solidFill>
                  <a:schemeClr val="tx1">
                    <a:tint val="75000"/>
                  </a:schemeClr>
                </a:solidFill>
              </a:defRPr>
            </a:lvl6pPr>
            <a:lvl7pPr marL="7406640" indent="0" algn="ctr">
              <a:buNone/>
              <a:defRPr>
                <a:solidFill>
                  <a:schemeClr val="tx1">
                    <a:tint val="75000"/>
                  </a:schemeClr>
                </a:solidFill>
              </a:defRPr>
            </a:lvl7pPr>
            <a:lvl8pPr marL="8641080" indent="0" algn="ctr">
              <a:buNone/>
              <a:defRPr>
                <a:solidFill>
                  <a:schemeClr val="tx1">
                    <a:tint val="75000"/>
                  </a:schemeClr>
                </a:solidFill>
              </a:defRPr>
            </a:lvl8pPr>
            <a:lvl9pPr marL="987552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a:xfrm>
            <a:off x="14441613" y="930886"/>
            <a:ext cx="1391455" cy="1437680"/>
          </a:xfrm>
        </p:spPr>
        <p:txBody>
          <a:bodyPr/>
          <a:lstStyle>
            <a:lvl1pPr>
              <a:defRPr sz="3800"/>
            </a:lvl1pPr>
          </a:lstStyle>
          <a:p>
            <a:fld id="{5C2F8BEA-0602-466A-AFB4-44FC82B58B8E}" type="slidenum">
              <a:rPr lang="en-US" altLang="ja-JP" smtClean="0"/>
              <a:pPr/>
              <a:t>‹#›</a:t>
            </a:fld>
            <a:endParaRPr lang="en-US" altLang="ja-JP"/>
          </a:p>
        </p:txBody>
      </p:sp>
      <p:grpSp>
        <p:nvGrpSpPr>
          <p:cNvPr id="7" name="Group 6"/>
          <p:cNvGrpSpPr/>
          <p:nvPr/>
        </p:nvGrpSpPr>
        <p:grpSpPr>
          <a:xfrm>
            <a:off x="13231654" y="825103"/>
            <a:ext cx="1164522" cy="1700213"/>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p:txBody>
          <a:bodyPr/>
          <a:lstStyle/>
          <a:p>
            <a:fld id="{8D7896FE-2C88-4073-A13C-7D9A9029539D}" type="slidenum">
              <a:rPr lang="en-US" altLang="ja-JP" smtClean="0"/>
              <a:pPr/>
              <a:t>‹#›</a:t>
            </a:fld>
            <a:endParaRPr lang="en-US" altLang="ja-JP"/>
          </a:p>
        </p:txBody>
      </p:sp>
    </p:spTree>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46468" y="1081389"/>
            <a:ext cx="3645456" cy="2304038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10101" y="1081389"/>
            <a:ext cx="10666333" cy="2304038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p:txBody>
          <a:bodyPr/>
          <a:lstStyle/>
          <a:p>
            <a:fld id="{8D7896FE-2C88-4073-A13C-7D9A9029539D}" type="slidenum">
              <a:rPr lang="en-US" altLang="ja-JP" smtClean="0"/>
              <a:pPr/>
              <a:t>‹#›</a:t>
            </a:fld>
            <a:endParaRPr lang="en-US" altLang="ja-JP"/>
          </a:p>
        </p:txBody>
      </p:sp>
    </p:spTree>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160270" y="20702587"/>
            <a:ext cx="12826603" cy="4500563"/>
          </a:xfrm>
        </p:spPr>
        <p:txBody>
          <a:bodyPr>
            <a:noAutofit/>
          </a:bodyPr>
          <a:lstStyle>
            <a:lvl1pPr algn="l">
              <a:defRPr sz="19400" baseline="0">
                <a:ln w="12700">
                  <a:solidFill>
                    <a:schemeClr val="tx2"/>
                  </a:solidFill>
                </a:ln>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160270" y="3300413"/>
            <a:ext cx="13231654" cy="17402175"/>
          </a:xfrm>
        </p:spPr>
        <p:txBody>
          <a:bodyPr>
            <a:normAutofit/>
          </a:bodyPr>
          <a:lstStyle>
            <a:lvl1pPr>
              <a:defRPr sz="7600"/>
            </a:lvl1pPr>
            <a:lvl2pPr>
              <a:defRPr sz="4900">
                <a:solidFill>
                  <a:schemeClr val="tx1"/>
                </a:solidFill>
              </a:defRPr>
            </a:lvl2pPr>
            <a:lvl3pPr>
              <a:defRPr sz="4900">
                <a:solidFill>
                  <a:schemeClr val="tx1"/>
                </a:solidFill>
              </a:defRPr>
            </a:lvl3pPr>
            <a:lvl4pPr>
              <a:defRPr sz="4900">
                <a:solidFill>
                  <a:schemeClr val="tx1"/>
                </a:solidFill>
              </a:defRPr>
            </a:lvl4pPr>
            <a:lvl5pPr>
              <a:defRPr sz="4900">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lang="en-US" altLang="ja-JP"/>
          </a:p>
        </p:txBody>
      </p:sp>
      <p:sp>
        <p:nvSpPr>
          <p:cNvPr id="10" name="Slide Number Placeholder 9"/>
          <p:cNvSpPr>
            <a:spLocks noGrp="1"/>
          </p:cNvSpPr>
          <p:nvPr>
            <p:ph type="sldNum" sz="quarter" idx="11"/>
          </p:nvPr>
        </p:nvSpPr>
        <p:spPr/>
        <p:txBody>
          <a:bodyPr/>
          <a:lstStyle/>
          <a:p>
            <a:fld id="{F8D19D3E-E216-4874-87D3-B78FBB81C7B8}" type="slidenum">
              <a:rPr lang="en-US" altLang="ja-JP" smtClean="0"/>
              <a:pPr/>
              <a:t>‹#›</a:t>
            </a:fld>
            <a:endParaRPr lang="en-US" altLang="ja-JP"/>
          </a:p>
        </p:txBody>
      </p:sp>
      <p:sp>
        <p:nvSpPr>
          <p:cNvPr id="12" name="Footer Placeholder 11"/>
          <p:cNvSpPr>
            <a:spLocks noGrp="1"/>
          </p:cNvSpPr>
          <p:nvPr>
            <p:ph type="ftr" sz="quarter" idx="12"/>
          </p:nvPr>
        </p:nvSpPr>
        <p:spPr/>
        <p:txBody>
          <a:bodyPr/>
          <a:lstStyle/>
          <a:p>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60269" y="17656065"/>
            <a:ext cx="12826605" cy="3000375"/>
          </a:xfrm>
        </p:spPr>
        <p:txBody>
          <a:bodyPr bIns="0" anchor="b"/>
          <a:lstStyle>
            <a:lvl1pPr marL="0" indent="0">
              <a:buNone/>
              <a:defRPr sz="5400">
                <a:solidFill>
                  <a:schemeClr val="tx1"/>
                </a:solidFill>
              </a:defRPr>
            </a:lvl1pPr>
            <a:lvl2pPr marL="1234440" indent="0">
              <a:buNone/>
              <a:defRPr sz="4900">
                <a:solidFill>
                  <a:schemeClr val="tx1">
                    <a:tint val="75000"/>
                  </a:schemeClr>
                </a:solidFill>
              </a:defRPr>
            </a:lvl2pPr>
            <a:lvl3pPr marL="2468880" indent="0">
              <a:buNone/>
              <a:defRPr sz="4300">
                <a:solidFill>
                  <a:schemeClr val="tx1">
                    <a:tint val="75000"/>
                  </a:schemeClr>
                </a:solidFill>
              </a:defRPr>
            </a:lvl3pPr>
            <a:lvl4pPr marL="3703320" indent="0">
              <a:buNone/>
              <a:defRPr sz="3800">
                <a:solidFill>
                  <a:schemeClr val="tx1">
                    <a:tint val="75000"/>
                  </a:schemeClr>
                </a:solidFill>
              </a:defRPr>
            </a:lvl4pPr>
            <a:lvl5pPr marL="4937760" indent="0">
              <a:buNone/>
              <a:defRPr sz="3800">
                <a:solidFill>
                  <a:schemeClr val="tx1">
                    <a:tint val="75000"/>
                  </a:schemeClr>
                </a:solidFill>
              </a:defRPr>
            </a:lvl5pPr>
            <a:lvl6pPr marL="6172200" indent="0">
              <a:buNone/>
              <a:defRPr sz="3800">
                <a:solidFill>
                  <a:schemeClr val="tx1">
                    <a:tint val="75000"/>
                  </a:schemeClr>
                </a:solidFill>
              </a:defRPr>
            </a:lvl6pPr>
            <a:lvl7pPr marL="7406640" indent="0">
              <a:buNone/>
              <a:defRPr sz="3800">
                <a:solidFill>
                  <a:schemeClr val="tx1">
                    <a:tint val="75000"/>
                  </a:schemeClr>
                </a:solidFill>
              </a:defRPr>
            </a:lvl7pPr>
            <a:lvl8pPr marL="8641080" indent="0">
              <a:buNone/>
              <a:defRPr sz="3800">
                <a:solidFill>
                  <a:schemeClr val="tx1">
                    <a:tint val="75000"/>
                  </a:schemeClr>
                </a:solidFill>
              </a:defRPr>
            </a:lvl8pPr>
            <a:lvl9pPr marL="9875520" indent="0">
              <a:buNone/>
              <a:defRPr sz="3800">
                <a:solidFill>
                  <a:schemeClr val="tx1">
                    <a:tint val="75000"/>
                  </a:schemeClr>
                </a:solidFill>
              </a:defRPr>
            </a:lvl9pPr>
          </a:lstStyle>
          <a:p>
            <a:pPr lvl="0"/>
            <a:r>
              <a:rPr lang="ja-JP" altLang="en-US" smtClean="0"/>
              <a:t>マスター テキストの書式設定</a:t>
            </a:r>
          </a:p>
        </p:txBody>
      </p:sp>
      <p:sp>
        <p:nvSpPr>
          <p:cNvPr id="13" name="Title 1"/>
          <p:cNvSpPr>
            <a:spLocks noGrp="1"/>
          </p:cNvSpPr>
          <p:nvPr>
            <p:ph type="title"/>
          </p:nvPr>
        </p:nvSpPr>
        <p:spPr>
          <a:xfrm>
            <a:off x="2160270" y="20702587"/>
            <a:ext cx="12826603" cy="4500563"/>
          </a:xfrm>
        </p:spPr>
        <p:txBody>
          <a:bodyPr>
            <a:noAutofit/>
          </a:bodyPr>
          <a:lstStyle>
            <a:lvl1pPr algn="l">
              <a:defRPr sz="19400" baseline="0">
                <a:ln w="12700">
                  <a:solidFill>
                    <a:schemeClr val="tx2"/>
                  </a:solidFill>
                </a:ln>
              </a:defRPr>
            </a:lvl1pPr>
          </a:lstStyle>
          <a:p>
            <a:r>
              <a:rPr lang="ja-JP" altLang="en-US" smtClean="0"/>
              <a:t>マスター タイトルの書式設定</a:t>
            </a:r>
            <a:endParaRPr lang="en-US" dirty="0"/>
          </a:p>
        </p:txBody>
      </p:sp>
      <p:sp>
        <p:nvSpPr>
          <p:cNvPr id="19" name="Date Placeholder 18"/>
          <p:cNvSpPr>
            <a:spLocks noGrp="1"/>
          </p:cNvSpPr>
          <p:nvPr>
            <p:ph type="dt" sz="half" idx="10"/>
          </p:nvPr>
        </p:nvSpPr>
        <p:spPr/>
        <p:txBody>
          <a:bodyPr/>
          <a:lstStyle/>
          <a:p>
            <a:endParaRPr lang="en-US" altLang="ja-JP"/>
          </a:p>
        </p:txBody>
      </p:sp>
      <p:sp>
        <p:nvSpPr>
          <p:cNvPr id="20" name="Slide Number Placeholder 19"/>
          <p:cNvSpPr>
            <a:spLocks noGrp="1"/>
          </p:cNvSpPr>
          <p:nvPr>
            <p:ph type="sldNum" sz="quarter" idx="11"/>
          </p:nvPr>
        </p:nvSpPr>
        <p:spPr/>
        <p:txBody>
          <a:bodyPr/>
          <a:lstStyle/>
          <a:p>
            <a:fld id="{E51233FC-5592-4379-AE41-4BCEC1C2936A}" type="slidenum">
              <a:rPr lang="en-US" altLang="ja-JP" smtClean="0"/>
              <a:pPr/>
              <a:t>‹#›</a:t>
            </a:fld>
            <a:endParaRPr lang="en-US" altLang="ja-JP"/>
          </a:p>
        </p:txBody>
      </p:sp>
      <p:sp>
        <p:nvSpPr>
          <p:cNvPr id="21" name="Footer Placeholder 20"/>
          <p:cNvSpPr>
            <a:spLocks noGrp="1"/>
          </p:cNvSpPr>
          <p:nvPr>
            <p:ph type="ftr" sz="quarter" idx="12"/>
          </p:nvPr>
        </p:nvSpPr>
        <p:spPr/>
        <p:txBody>
          <a:bodyPr/>
          <a:lstStyle/>
          <a:p>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endParaRPr lang="en-US" altLang="ja-JP"/>
          </a:p>
        </p:txBody>
      </p:sp>
      <p:sp>
        <p:nvSpPr>
          <p:cNvPr id="6" name="Footer Placeholder 5"/>
          <p:cNvSpPr>
            <a:spLocks noGrp="1"/>
          </p:cNvSpPr>
          <p:nvPr>
            <p:ph type="ftr" sz="quarter" idx="11"/>
          </p:nvPr>
        </p:nvSpPr>
        <p:spPr/>
        <p:txBody>
          <a:bodyPr/>
          <a:lstStyle/>
          <a:p>
            <a:endParaRPr lang="en-US" altLang="ja-JP"/>
          </a:p>
        </p:txBody>
      </p:sp>
      <p:sp>
        <p:nvSpPr>
          <p:cNvPr id="7" name="Slide Number Placeholder 6"/>
          <p:cNvSpPr>
            <a:spLocks noGrp="1"/>
          </p:cNvSpPr>
          <p:nvPr>
            <p:ph type="sldNum" sz="quarter" idx="12"/>
          </p:nvPr>
        </p:nvSpPr>
        <p:spPr/>
        <p:txBody>
          <a:bodyPr/>
          <a:lstStyle/>
          <a:p>
            <a:fld id="{DE4EC627-B7E6-4697-8D8A-C946DDC307BC}" type="slidenum">
              <a:rPr lang="en-US" altLang="ja-JP" smtClean="0"/>
              <a:pPr/>
              <a:t>‹#›</a:t>
            </a:fld>
            <a:endParaRPr lang="en-US" altLang="ja-JP"/>
          </a:p>
        </p:txBody>
      </p:sp>
      <p:sp>
        <p:nvSpPr>
          <p:cNvPr id="9" name="Content Placeholder 8"/>
          <p:cNvSpPr>
            <a:spLocks noGrp="1"/>
          </p:cNvSpPr>
          <p:nvPr>
            <p:ph sz="quarter" idx="13"/>
          </p:nvPr>
        </p:nvSpPr>
        <p:spPr>
          <a:xfrm>
            <a:off x="2154869" y="3312414"/>
            <a:ext cx="6610426" cy="172821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9040730" y="3312414"/>
            <a:ext cx="6610426" cy="172821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160270" y="3312414"/>
            <a:ext cx="6615827" cy="2100263"/>
          </a:xfrm>
        </p:spPr>
        <p:txBody>
          <a:bodyPr anchor="t">
            <a:normAutofit/>
          </a:bodyPr>
          <a:lstStyle>
            <a:lvl1pPr marL="0" indent="0">
              <a:buNone/>
              <a:defRPr sz="4900" b="1"/>
            </a:lvl1pPr>
            <a:lvl2pPr marL="1234440" indent="0">
              <a:buNone/>
              <a:defRPr sz="5400" b="1"/>
            </a:lvl2pPr>
            <a:lvl3pPr marL="2468880" indent="0">
              <a:buNone/>
              <a:defRPr sz="4900" b="1"/>
            </a:lvl3pPr>
            <a:lvl4pPr marL="3703320" indent="0">
              <a:buNone/>
              <a:defRPr sz="4300" b="1"/>
            </a:lvl4pPr>
            <a:lvl5pPr marL="4937760" indent="0">
              <a:buNone/>
              <a:defRPr sz="4300" b="1"/>
            </a:lvl5pPr>
            <a:lvl6pPr marL="6172200" indent="0">
              <a:buNone/>
              <a:defRPr sz="4300" b="1"/>
            </a:lvl6pPr>
            <a:lvl7pPr marL="7406640" indent="0">
              <a:buNone/>
              <a:defRPr sz="4300" b="1"/>
            </a:lvl7pPr>
            <a:lvl8pPr marL="8641080" indent="0">
              <a:buNone/>
              <a:defRPr sz="4300" b="1"/>
            </a:lvl8pPr>
            <a:lvl9pPr marL="9875520" indent="0">
              <a:buNone/>
              <a:defRPr sz="43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9046132" y="3312414"/>
            <a:ext cx="6618426" cy="2100263"/>
          </a:xfrm>
        </p:spPr>
        <p:txBody>
          <a:bodyPr anchor="t">
            <a:normAutofit/>
          </a:bodyPr>
          <a:lstStyle>
            <a:lvl1pPr marL="0" indent="0">
              <a:buNone/>
              <a:defRPr sz="4900" b="1"/>
            </a:lvl1pPr>
            <a:lvl2pPr marL="1234440" indent="0">
              <a:buNone/>
              <a:defRPr sz="5400" b="1"/>
            </a:lvl2pPr>
            <a:lvl3pPr marL="2468880" indent="0">
              <a:buNone/>
              <a:defRPr sz="4900" b="1"/>
            </a:lvl3pPr>
            <a:lvl4pPr marL="3703320" indent="0">
              <a:buNone/>
              <a:defRPr sz="4300" b="1"/>
            </a:lvl4pPr>
            <a:lvl5pPr marL="4937760" indent="0">
              <a:buNone/>
              <a:defRPr sz="4300" b="1"/>
            </a:lvl5pPr>
            <a:lvl6pPr marL="6172200" indent="0">
              <a:buNone/>
              <a:defRPr sz="4300" b="1"/>
            </a:lvl6pPr>
            <a:lvl7pPr marL="7406640" indent="0">
              <a:buNone/>
              <a:defRPr sz="4300" b="1"/>
            </a:lvl7pPr>
            <a:lvl8pPr marL="8641080" indent="0">
              <a:buNone/>
              <a:defRPr sz="4300" b="1"/>
            </a:lvl8pPr>
            <a:lvl9pPr marL="9875520" indent="0">
              <a:buNone/>
              <a:defRPr sz="43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endParaRPr lang="en-US" altLang="ja-JP"/>
          </a:p>
        </p:txBody>
      </p:sp>
      <p:sp>
        <p:nvSpPr>
          <p:cNvPr id="8" name="Footer Placeholder 7"/>
          <p:cNvSpPr>
            <a:spLocks noGrp="1"/>
          </p:cNvSpPr>
          <p:nvPr>
            <p:ph type="ftr" sz="quarter" idx="11"/>
          </p:nvPr>
        </p:nvSpPr>
        <p:spPr/>
        <p:txBody>
          <a:bodyPr/>
          <a:lstStyle/>
          <a:p>
            <a:endParaRPr lang="en-US" altLang="ja-JP"/>
          </a:p>
        </p:txBody>
      </p:sp>
      <p:sp>
        <p:nvSpPr>
          <p:cNvPr id="9" name="Slide Number Placeholder 8"/>
          <p:cNvSpPr>
            <a:spLocks noGrp="1"/>
          </p:cNvSpPr>
          <p:nvPr>
            <p:ph type="sldNum" sz="quarter" idx="12"/>
          </p:nvPr>
        </p:nvSpPr>
        <p:spPr/>
        <p:txBody>
          <a:bodyPr/>
          <a:lstStyle/>
          <a:p>
            <a:fld id="{7E90E0E0-8BB8-4CD4-A22D-03BCFADDBC00}" type="slidenum">
              <a:rPr lang="en-US" altLang="ja-JP" smtClean="0"/>
              <a:pPr/>
              <a:t>‹#›</a:t>
            </a:fld>
            <a:endParaRPr lang="en-US" altLang="ja-JP"/>
          </a:p>
        </p:txBody>
      </p:sp>
      <p:sp>
        <p:nvSpPr>
          <p:cNvPr id="11" name="Content Placeholder 10"/>
          <p:cNvSpPr>
            <a:spLocks noGrp="1"/>
          </p:cNvSpPr>
          <p:nvPr>
            <p:ph sz="quarter" idx="13"/>
          </p:nvPr>
        </p:nvSpPr>
        <p:spPr>
          <a:xfrm>
            <a:off x="2154869" y="5436680"/>
            <a:ext cx="6610426" cy="1512189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2"/>
          <p:cNvSpPr>
            <a:spLocks noGrp="1"/>
          </p:cNvSpPr>
          <p:nvPr>
            <p:ph sz="quarter" idx="14"/>
          </p:nvPr>
        </p:nvSpPr>
        <p:spPr>
          <a:xfrm>
            <a:off x="9040730" y="5436676"/>
            <a:ext cx="6610426" cy="1512189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lang="en-US" altLang="ja-JP"/>
          </a:p>
        </p:txBody>
      </p:sp>
      <p:sp>
        <p:nvSpPr>
          <p:cNvPr id="4" name="Footer Placeholder 3"/>
          <p:cNvSpPr>
            <a:spLocks noGrp="1"/>
          </p:cNvSpPr>
          <p:nvPr>
            <p:ph type="ftr" sz="quarter" idx="11"/>
          </p:nvPr>
        </p:nvSpPr>
        <p:spPr/>
        <p:txBody>
          <a:bodyPr/>
          <a:lstStyle/>
          <a:p>
            <a:endParaRPr lang="en-US" altLang="ja-JP"/>
          </a:p>
        </p:txBody>
      </p:sp>
      <p:sp>
        <p:nvSpPr>
          <p:cNvPr id="5" name="Slide Number Placeholder 4"/>
          <p:cNvSpPr>
            <a:spLocks noGrp="1"/>
          </p:cNvSpPr>
          <p:nvPr>
            <p:ph type="sldNum" sz="quarter" idx="12"/>
          </p:nvPr>
        </p:nvSpPr>
        <p:spPr/>
        <p:txBody>
          <a:bodyPr/>
          <a:lstStyle/>
          <a:p>
            <a:fld id="{47C1C4AF-A280-45AC-8086-2C865489673C}"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ja-JP"/>
          </a:p>
        </p:txBody>
      </p:sp>
      <p:sp>
        <p:nvSpPr>
          <p:cNvPr id="6" name="Slide Number Placeholder 5"/>
          <p:cNvSpPr>
            <a:spLocks noGrp="1"/>
          </p:cNvSpPr>
          <p:nvPr>
            <p:ph type="sldNum" sz="quarter" idx="11"/>
          </p:nvPr>
        </p:nvSpPr>
        <p:spPr/>
        <p:txBody>
          <a:bodyPr/>
          <a:lstStyle/>
          <a:p>
            <a:fld id="{78F1DED2-A6FD-4D5F-BE6E-DE1C93809AEA}" type="slidenum">
              <a:rPr lang="en-US" altLang="ja-JP" smtClean="0"/>
              <a:pPr/>
              <a:t>‹#›</a:t>
            </a:fld>
            <a:endParaRPr lang="en-US" altLang="ja-JP"/>
          </a:p>
        </p:txBody>
      </p:sp>
      <p:sp>
        <p:nvSpPr>
          <p:cNvPr id="7" name="Footer Placeholder 6"/>
          <p:cNvSpPr>
            <a:spLocks noGrp="1"/>
          </p:cNvSpPr>
          <p:nvPr>
            <p:ph type="ftr" sz="quarter" idx="12"/>
          </p:nvPr>
        </p:nvSpPr>
        <p:spPr/>
        <p:txBody>
          <a:bodyPr/>
          <a:lstStyle/>
          <a:p>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26266" y="1556443"/>
            <a:ext cx="5330355" cy="4575572"/>
          </a:xfrm>
        </p:spPr>
        <p:txBody>
          <a:bodyPr anchor="b"/>
          <a:lstStyle>
            <a:lvl1pPr algn="l">
              <a:defRPr sz="5400" b="1">
                <a:ln>
                  <a:noFill/>
                </a:ln>
                <a:solidFill>
                  <a:srgbClr val="FF7605"/>
                </a:solidFill>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0126266" y="6132016"/>
            <a:ext cx="5330355" cy="17270911"/>
          </a:xfrm>
        </p:spPr>
        <p:txBody>
          <a:bodyPr/>
          <a:lstStyle>
            <a:lvl1pPr marL="0" indent="0">
              <a:buNone/>
              <a:defRPr sz="3800">
                <a:solidFill>
                  <a:schemeClr val="tx1">
                    <a:lumMod val="50000"/>
                    <a:lumOff val="50000"/>
                  </a:schemeClr>
                </a:solidFill>
              </a:defRPr>
            </a:lvl1pPr>
            <a:lvl2pPr marL="1234440" indent="0">
              <a:buNone/>
              <a:defRPr sz="3200"/>
            </a:lvl2pPr>
            <a:lvl3pPr marL="2468880" indent="0">
              <a:buNone/>
              <a:defRPr sz="2700"/>
            </a:lvl3pPr>
            <a:lvl4pPr marL="3703320" indent="0">
              <a:buNone/>
              <a:defRPr sz="2400"/>
            </a:lvl4pPr>
            <a:lvl5pPr marL="4937760" indent="0">
              <a:buNone/>
              <a:defRPr sz="2400"/>
            </a:lvl5pPr>
            <a:lvl6pPr marL="6172200" indent="0">
              <a:buNone/>
              <a:defRPr sz="2400"/>
            </a:lvl6pPr>
            <a:lvl7pPr marL="7406640" indent="0">
              <a:buNone/>
              <a:defRPr sz="2400"/>
            </a:lvl7pPr>
            <a:lvl8pPr marL="8641080" indent="0">
              <a:buNone/>
              <a:defRPr sz="2400"/>
            </a:lvl8pPr>
            <a:lvl9pPr marL="9875520" indent="0">
              <a:buNone/>
              <a:defRPr sz="2400"/>
            </a:lvl9pPr>
          </a:lstStyle>
          <a:p>
            <a:pPr lvl="0"/>
            <a:r>
              <a:rPr lang="ja-JP" altLang="en-US" smtClean="0"/>
              <a:t>マスター テキストの書式設定</a:t>
            </a:r>
          </a:p>
        </p:txBody>
      </p:sp>
      <p:sp>
        <p:nvSpPr>
          <p:cNvPr id="14" name="Content Placeholder 13"/>
          <p:cNvSpPr>
            <a:spLocks noGrp="1"/>
          </p:cNvSpPr>
          <p:nvPr>
            <p:ph sz="quarter" idx="13"/>
          </p:nvPr>
        </p:nvSpPr>
        <p:spPr>
          <a:xfrm>
            <a:off x="1620203" y="1500188"/>
            <a:ext cx="8506063" cy="234029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endParaRPr lang="en-US" altLang="ja-JP"/>
          </a:p>
        </p:txBody>
      </p:sp>
      <p:sp>
        <p:nvSpPr>
          <p:cNvPr id="10" name="Slide Number Placeholder 9"/>
          <p:cNvSpPr>
            <a:spLocks noGrp="1"/>
          </p:cNvSpPr>
          <p:nvPr>
            <p:ph type="sldNum" sz="quarter" idx="15"/>
          </p:nvPr>
        </p:nvSpPr>
        <p:spPr/>
        <p:txBody>
          <a:bodyPr/>
          <a:lstStyle/>
          <a:p>
            <a:fld id="{8D7896FE-2C88-4073-A13C-7D9A9029539D}" type="slidenum">
              <a:rPr lang="en-US" altLang="ja-JP" smtClean="0"/>
              <a:pPr/>
              <a:t>‹#›</a:t>
            </a:fld>
            <a:endParaRPr lang="en-US" altLang="ja-JP"/>
          </a:p>
        </p:txBody>
      </p:sp>
      <p:sp>
        <p:nvSpPr>
          <p:cNvPr id="13" name="Footer Placeholder 12"/>
          <p:cNvSpPr>
            <a:spLocks noGrp="1"/>
          </p:cNvSpPr>
          <p:nvPr>
            <p:ph type="ftr" sz="quarter" idx="16"/>
          </p:nvPr>
        </p:nvSpPr>
        <p:spPr/>
        <p:txBody>
          <a:bodyPr/>
          <a:lstStyle/>
          <a:p>
            <a:endParaRPr lang="en-US" altLang="ja-JP"/>
          </a:p>
        </p:txBody>
      </p:sp>
    </p:spTree>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160270" y="18209969"/>
            <a:ext cx="9721215" cy="1592506"/>
          </a:xfrm>
        </p:spPr>
        <p:txBody>
          <a:bodyPr bIns="0" anchor="b"/>
          <a:lstStyle>
            <a:lvl1pPr algn="l">
              <a:defRPr sz="5400" b="1">
                <a:ln w="12700">
                  <a:noFill/>
                </a:ln>
                <a:solidFill>
                  <a:schemeClr val="tx1"/>
                </a:solidFill>
                <a:effectLst/>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345918" y="1500187"/>
            <a:ext cx="10396299" cy="16070757"/>
          </a:xfrm>
        </p:spPr>
        <p:txBody>
          <a:bodyPr/>
          <a:lstStyle>
            <a:lvl1pPr marL="0" indent="0">
              <a:buNone/>
              <a:defRPr sz="8600"/>
            </a:lvl1pPr>
            <a:lvl2pPr marL="1234440" indent="0">
              <a:buNone/>
              <a:defRPr sz="7600"/>
            </a:lvl2pPr>
            <a:lvl3pPr marL="2468880" indent="0">
              <a:buNone/>
              <a:defRPr sz="650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2160270" y="19802475"/>
            <a:ext cx="7155894" cy="5400675"/>
          </a:xfrm>
        </p:spPr>
        <p:txBody>
          <a:bodyPr/>
          <a:lstStyle>
            <a:lvl1pPr marL="0" indent="0">
              <a:buNone/>
              <a:defRPr sz="3800">
                <a:solidFill>
                  <a:schemeClr val="tx1"/>
                </a:solidFill>
              </a:defRPr>
            </a:lvl1pPr>
            <a:lvl2pPr marL="1234440" indent="0">
              <a:buNone/>
              <a:defRPr sz="3200"/>
            </a:lvl2pPr>
            <a:lvl3pPr marL="2468880" indent="0">
              <a:buNone/>
              <a:defRPr sz="2700"/>
            </a:lvl3pPr>
            <a:lvl4pPr marL="3703320" indent="0">
              <a:buNone/>
              <a:defRPr sz="2400"/>
            </a:lvl4pPr>
            <a:lvl5pPr marL="4937760" indent="0">
              <a:buNone/>
              <a:defRPr sz="2400"/>
            </a:lvl5pPr>
            <a:lvl6pPr marL="6172200" indent="0">
              <a:buNone/>
              <a:defRPr sz="2400"/>
            </a:lvl6pPr>
            <a:lvl7pPr marL="7406640" indent="0">
              <a:buNone/>
              <a:defRPr sz="2400"/>
            </a:lvl7pPr>
            <a:lvl8pPr marL="8641080" indent="0">
              <a:buNone/>
              <a:defRPr sz="2400"/>
            </a:lvl8pPr>
            <a:lvl9pPr marL="9875520" indent="0">
              <a:buNone/>
              <a:defRPr sz="2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en-US" altLang="ja-JP"/>
          </a:p>
        </p:txBody>
      </p:sp>
      <p:sp>
        <p:nvSpPr>
          <p:cNvPr id="6" name="Footer Placeholder 5"/>
          <p:cNvSpPr>
            <a:spLocks noGrp="1"/>
          </p:cNvSpPr>
          <p:nvPr>
            <p:ph type="ftr" sz="quarter" idx="11"/>
          </p:nvPr>
        </p:nvSpPr>
        <p:spPr/>
        <p:txBody>
          <a:bodyPr/>
          <a:lstStyle/>
          <a:p>
            <a:endParaRPr lang="en-US" altLang="ja-JP"/>
          </a:p>
        </p:txBody>
      </p:sp>
      <p:sp>
        <p:nvSpPr>
          <p:cNvPr id="7" name="Slide Number Placeholder 6"/>
          <p:cNvSpPr>
            <a:spLocks noGrp="1"/>
          </p:cNvSpPr>
          <p:nvPr>
            <p:ph type="sldNum" sz="quarter" idx="12"/>
          </p:nvPr>
        </p:nvSpPr>
        <p:spPr/>
        <p:txBody>
          <a:bodyPr/>
          <a:lstStyle/>
          <a:p>
            <a:fld id="{D5BD78E3-56A4-40D2-907F-28DD1033ED38}"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405051" cy="27003375"/>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246888" tIns="123444" rIns="246888" bIns="123444"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405051" cy="27003375"/>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246888" tIns="123444" rIns="246888" bIns="123444"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2160270" y="20702587"/>
            <a:ext cx="12826603" cy="4500563"/>
          </a:xfrm>
          <a:prstGeom prst="rect">
            <a:avLst/>
          </a:prstGeom>
        </p:spPr>
        <p:txBody>
          <a:bodyPr vert="horz" lIns="246888" tIns="123444" rIns="246888" bIns="123444" rtlCol="0" anchor="b">
            <a:noAutofit/>
          </a:bodyPr>
          <a:lstStyle/>
          <a:p>
            <a:endParaRPr lang="en-US" dirty="0"/>
          </a:p>
        </p:txBody>
      </p:sp>
      <p:sp>
        <p:nvSpPr>
          <p:cNvPr id="3" name="Text Placeholder 2"/>
          <p:cNvSpPr>
            <a:spLocks noGrp="1"/>
          </p:cNvSpPr>
          <p:nvPr>
            <p:ph type="body" idx="1"/>
          </p:nvPr>
        </p:nvSpPr>
        <p:spPr>
          <a:xfrm>
            <a:off x="2160270" y="3300413"/>
            <a:ext cx="13231654" cy="17402175"/>
          </a:xfrm>
          <a:prstGeom prst="rect">
            <a:avLst/>
          </a:prstGeom>
        </p:spPr>
        <p:txBody>
          <a:bodyPr vert="horz" lIns="246888" tIns="123444" rIns="246888" bIns="123444"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2231996" y="25803225"/>
            <a:ext cx="12691586" cy="900113"/>
          </a:xfrm>
          <a:prstGeom prst="rect">
            <a:avLst/>
          </a:prstGeom>
        </p:spPr>
        <p:txBody>
          <a:bodyPr vert="horz" lIns="246888" tIns="123444" rIns="246888" bIns="123444" rtlCol="0" anchor="ctr"/>
          <a:lstStyle>
            <a:lvl1pPr algn="l">
              <a:defRPr sz="3200">
                <a:solidFill>
                  <a:schemeClr val="tx1">
                    <a:lumMod val="60000"/>
                    <a:lumOff val="40000"/>
                  </a:schemeClr>
                </a:solidFill>
              </a:defRPr>
            </a:lvl1pPr>
          </a:lstStyle>
          <a:p>
            <a:endParaRPr lang="en-US" altLang="ja-JP"/>
          </a:p>
        </p:txBody>
      </p:sp>
      <p:sp>
        <p:nvSpPr>
          <p:cNvPr id="6" name="Slide Number Placeholder 5"/>
          <p:cNvSpPr>
            <a:spLocks noGrp="1"/>
          </p:cNvSpPr>
          <p:nvPr>
            <p:ph type="sldNum" sz="quarter" idx="4"/>
          </p:nvPr>
        </p:nvSpPr>
        <p:spPr>
          <a:xfrm>
            <a:off x="15391924" y="22602827"/>
            <a:ext cx="675084" cy="1437680"/>
          </a:xfrm>
          <a:prstGeom prst="rect">
            <a:avLst/>
          </a:prstGeom>
        </p:spPr>
        <p:txBody>
          <a:bodyPr vert="horz" lIns="246888" tIns="123444" rIns="246888" bIns="123444" rtlCol="0" anchor="ctr"/>
          <a:lstStyle>
            <a:lvl1pPr algn="l">
              <a:defRPr sz="3200" b="0">
                <a:solidFill>
                  <a:schemeClr val="tx2">
                    <a:lumMod val="60000"/>
                    <a:lumOff val="40000"/>
                  </a:schemeClr>
                </a:solidFill>
              </a:defRPr>
            </a:lvl1pPr>
          </a:lstStyle>
          <a:p>
            <a:fld id="{8D7896FE-2C88-4073-A13C-7D9A9029539D}" type="slidenum">
              <a:rPr lang="en-US" altLang="ja-JP" smtClean="0"/>
              <a:pPr/>
              <a:t>‹#›</a:t>
            </a:fld>
            <a:endParaRPr lang="en-US" altLang="ja-JP"/>
          </a:p>
        </p:txBody>
      </p:sp>
      <p:sp>
        <p:nvSpPr>
          <p:cNvPr id="16" name="Freeform 5"/>
          <p:cNvSpPr>
            <a:spLocks/>
          </p:cNvSpPr>
          <p:nvPr/>
        </p:nvSpPr>
        <p:spPr bwMode="auto">
          <a:xfrm>
            <a:off x="14978437" y="22502812"/>
            <a:ext cx="430365" cy="1700213"/>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246888" tIns="123444" rIns="246888" bIns="123444"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4967346" y="19230675"/>
            <a:ext cx="10339753" cy="405051"/>
          </a:xfrm>
          <a:prstGeom prst="rect">
            <a:avLst/>
          </a:prstGeom>
        </p:spPr>
        <p:txBody>
          <a:bodyPr vert="horz" lIns="246888" tIns="123444" rIns="246888" bIns="123444" rtlCol="0" anchor="ctr"/>
          <a:lstStyle>
            <a:lvl1pPr algn="l">
              <a:defRPr sz="3200">
                <a:solidFill>
                  <a:srgbClr val="FFFFFF"/>
                </a:solidFill>
              </a:defRPr>
            </a:lvl1pPr>
          </a:lstStyle>
          <a:p>
            <a:endParaRPr lang="en-US" altLang="ja-JP"/>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sldNum="0" hdr="0" ftr="0" dt="0"/>
  <p:txStyles>
    <p:titleStyle>
      <a:lvl1pPr algn="l" defTabSz="2468880" rtl="0" eaLnBrk="1" latinLnBrk="0" hangingPunct="1">
        <a:spcBef>
          <a:spcPct val="0"/>
        </a:spcBef>
        <a:buNone/>
        <a:defRPr kumimoji="1" sz="194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925830" indent="-925830" algn="l" defTabSz="2468880" rtl="0" eaLnBrk="1" latinLnBrk="0" hangingPunct="1">
        <a:spcBef>
          <a:spcPct val="20000"/>
        </a:spcBef>
        <a:buFont typeface="Arial" pitchFamily="34" charset="0"/>
        <a:buChar char="»"/>
        <a:defRPr kumimoji="1" sz="7600" kern="1200">
          <a:solidFill>
            <a:schemeClr val="tx2"/>
          </a:solidFill>
          <a:latin typeface="+mn-lt"/>
          <a:ea typeface="+mn-ea"/>
          <a:cs typeface="+mn-cs"/>
        </a:defRPr>
      </a:lvl1pPr>
      <a:lvl2pPr marL="2005965" indent="-771525" algn="l" defTabSz="2468880" rtl="0" eaLnBrk="1" latinLnBrk="0" hangingPunct="1">
        <a:spcBef>
          <a:spcPct val="20000"/>
        </a:spcBef>
        <a:buFont typeface="Arial" pitchFamily="34" charset="0"/>
        <a:buChar char="˃"/>
        <a:defRPr kumimoji="1" sz="4900" kern="1200">
          <a:solidFill>
            <a:schemeClr val="tx1"/>
          </a:solidFill>
          <a:latin typeface="+mn-lt"/>
          <a:ea typeface="+mn-ea"/>
          <a:cs typeface="+mn-cs"/>
        </a:defRPr>
      </a:lvl2pPr>
      <a:lvl3pPr marL="3086100" indent="-617220" algn="l" defTabSz="2468880" rtl="0" eaLnBrk="1" latinLnBrk="0" hangingPunct="1">
        <a:spcBef>
          <a:spcPct val="20000"/>
        </a:spcBef>
        <a:buFont typeface="Calibri" pitchFamily="34" charset="0"/>
        <a:buChar char="+"/>
        <a:defRPr kumimoji="1" sz="4900" kern="1200">
          <a:solidFill>
            <a:schemeClr val="tx1"/>
          </a:solidFill>
          <a:latin typeface="+mn-lt"/>
          <a:ea typeface="+mn-ea"/>
          <a:cs typeface="+mn-cs"/>
        </a:defRPr>
      </a:lvl3pPr>
      <a:lvl4pPr marL="4320540" indent="-617220" algn="l" defTabSz="2468880" rtl="0" eaLnBrk="1" latinLnBrk="0" hangingPunct="1">
        <a:spcBef>
          <a:spcPct val="20000"/>
        </a:spcBef>
        <a:buFont typeface="Arial" pitchFamily="34" charset="0"/>
        <a:buChar char="–"/>
        <a:defRPr kumimoji="1" sz="4900" kern="1200">
          <a:solidFill>
            <a:schemeClr val="tx1"/>
          </a:solidFill>
          <a:latin typeface="+mn-lt"/>
          <a:ea typeface="+mn-ea"/>
          <a:cs typeface="+mn-cs"/>
        </a:defRPr>
      </a:lvl4pPr>
      <a:lvl5pPr marL="5554980" indent="-617220" algn="l" defTabSz="2468880" rtl="0" eaLnBrk="1" latinLnBrk="0" hangingPunct="1">
        <a:spcBef>
          <a:spcPct val="20000"/>
        </a:spcBef>
        <a:buFont typeface="Arial" pitchFamily="34" charset="0"/>
        <a:buChar char="»"/>
        <a:defRPr kumimoji="1" sz="4900" kern="1200">
          <a:solidFill>
            <a:schemeClr val="tx1"/>
          </a:solidFill>
          <a:latin typeface="+mn-lt"/>
          <a:ea typeface="+mn-ea"/>
          <a:cs typeface="+mn-cs"/>
        </a:defRPr>
      </a:lvl5pPr>
      <a:lvl6pPr marL="6789420" indent="-617220" algn="l" defTabSz="2468880" rtl="0" eaLnBrk="1" latinLnBrk="0" hangingPunct="1">
        <a:spcBef>
          <a:spcPct val="20000"/>
        </a:spcBef>
        <a:buClr>
          <a:schemeClr val="tx1"/>
        </a:buClr>
        <a:buFont typeface="Calibri" pitchFamily="34" charset="0"/>
        <a:buChar char="&gt;"/>
        <a:defRPr kumimoji="1" sz="4900" kern="1200">
          <a:solidFill>
            <a:schemeClr val="tx1"/>
          </a:solidFill>
          <a:latin typeface="+mn-lt"/>
          <a:ea typeface="+mn-ea"/>
          <a:cs typeface="+mn-cs"/>
        </a:defRPr>
      </a:lvl6pPr>
      <a:lvl7pPr marL="8023860" indent="-617220" algn="l" defTabSz="2468880" rtl="0" eaLnBrk="1" latinLnBrk="0" hangingPunct="1">
        <a:spcBef>
          <a:spcPct val="20000"/>
        </a:spcBef>
        <a:buFont typeface="Calibri" pitchFamily="34" charset="0"/>
        <a:buChar char="+"/>
        <a:defRPr kumimoji="1" sz="4900" kern="1200">
          <a:solidFill>
            <a:schemeClr val="tx1"/>
          </a:solidFill>
          <a:latin typeface="+mn-lt"/>
          <a:ea typeface="+mn-ea"/>
          <a:cs typeface="+mn-cs"/>
        </a:defRPr>
      </a:lvl7pPr>
      <a:lvl8pPr marL="9258300" indent="-617220" algn="l" defTabSz="2468880" rtl="0" eaLnBrk="1" latinLnBrk="0" hangingPunct="1">
        <a:spcBef>
          <a:spcPct val="20000"/>
        </a:spcBef>
        <a:buClr>
          <a:schemeClr val="tx1"/>
        </a:buClr>
        <a:buFont typeface="Calibri" pitchFamily="34" charset="0"/>
        <a:buChar char="»"/>
        <a:defRPr kumimoji="1" sz="4900" kern="1200">
          <a:solidFill>
            <a:schemeClr val="tx1"/>
          </a:solidFill>
          <a:latin typeface="+mn-lt"/>
          <a:ea typeface="+mn-ea"/>
          <a:cs typeface="+mn-cs"/>
        </a:defRPr>
      </a:lvl8pPr>
      <a:lvl9pPr marL="10492740" indent="-617220" algn="l" defTabSz="2468880" rtl="0" eaLnBrk="1" latinLnBrk="0" hangingPunct="1">
        <a:spcBef>
          <a:spcPct val="20000"/>
        </a:spcBef>
        <a:buClr>
          <a:schemeClr val="tx1"/>
        </a:buClr>
        <a:buFont typeface="Calibri" pitchFamily="34" charset="0"/>
        <a:buChar char="−"/>
        <a:defRPr kumimoji="1" sz="4900" kern="1200">
          <a:solidFill>
            <a:schemeClr val="tx1"/>
          </a:solidFill>
          <a:latin typeface="+mn-lt"/>
          <a:ea typeface="+mn-ea"/>
          <a:cs typeface="+mn-cs"/>
        </a:defRPr>
      </a:lvl9pPr>
    </p:bodyStyle>
    <p:otherStyle>
      <a:defPPr>
        <a:defRPr lang="en-US"/>
      </a:defPPr>
      <a:lvl1pPr marL="0" algn="l" defTabSz="2468880" rtl="0" eaLnBrk="1" latinLnBrk="0" hangingPunct="1">
        <a:defRPr kumimoji="1" sz="4900" kern="1200">
          <a:solidFill>
            <a:schemeClr val="tx1"/>
          </a:solidFill>
          <a:latin typeface="+mn-lt"/>
          <a:ea typeface="+mn-ea"/>
          <a:cs typeface="+mn-cs"/>
        </a:defRPr>
      </a:lvl1pPr>
      <a:lvl2pPr marL="1234440" algn="l" defTabSz="2468880" rtl="0" eaLnBrk="1" latinLnBrk="0" hangingPunct="1">
        <a:defRPr kumimoji="1" sz="4900" kern="1200">
          <a:solidFill>
            <a:schemeClr val="tx1"/>
          </a:solidFill>
          <a:latin typeface="+mn-lt"/>
          <a:ea typeface="+mn-ea"/>
          <a:cs typeface="+mn-cs"/>
        </a:defRPr>
      </a:lvl2pPr>
      <a:lvl3pPr marL="2468880" algn="l" defTabSz="2468880" rtl="0" eaLnBrk="1" latinLnBrk="0" hangingPunct="1">
        <a:defRPr kumimoji="1" sz="4900" kern="1200">
          <a:solidFill>
            <a:schemeClr val="tx1"/>
          </a:solidFill>
          <a:latin typeface="+mn-lt"/>
          <a:ea typeface="+mn-ea"/>
          <a:cs typeface="+mn-cs"/>
        </a:defRPr>
      </a:lvl3pPr>
      <a:lvl4pPr marL="3703320" algn="l" defTabSz="2468880" rtl="0" eaLnBrk="1" latinLnBrk="0" hangingPunct="1">
        <a:defRPr kumimoji="1" sz="4900" kern="1200">
          <a:solidFill>
            <a:schemeClr val="tx1"/>
          </a:solidFill>
          <a:latin typeface="+mn-lt"/>
          <a:ea typeface="+mn-ea"/>
          <a:cs typeface="+mn-cs"/>
        </a:defRPr>
      </a:lvl4pPr>
      <a:lvl5pPr marL="4937760" algn="l" defTabSz="2468880" rtl="0" eaLnBrk="1" latinLnBrk="0" hangingPunct="1">
        <a:defRPr kumimoji="1" sz="4900" kern="1200">
          <a:solidFill>
            <a:schemeClr val="tx1"/>
          </a:solidFill>
          <a:latin typeface="+mn-lt"/>
          <a:ea typeface="+mn-ea"/>
          <a:cs typeface="+mn-cs"/>
        </a:defRPr>
      </a:lvl5pPr>
      <a:lvl6pPr marL="6172200" algn="l" defTabSz="2468880" rtl="0" eaLnBrk="1" latinLnBrk="0" hangingPunct="1">
        <a:defRPr kumimoji="1" sz="4900" kern="1200">
          <a:solidFill>
            <a:schemeClr val="tx1"/>
          </a:solidFill>
          <a:latin typeface="+mn-lt"/>
          <a:ea typeface="+mn-ea"/>
          <a:cs typeface="+mn-cs"/>
        </a:defRPr>
      </a:lvl6pPr>
      <a:lvl7pPr marL="7406640" algn="l" defTabSz="2468880" rtl="0" eaLnBrk="1" latinLnBrk="0" hangingPunct="1">
        <a:defRPr kumimoji="1" sz="4900" kern="1200">
          <a:solidFill>
            <a:schemeClr val="tx1"/>
          </a:solidFill>
          <a:latin typeface="+mn-lt"/>
          <a:ea typeface="+mn-ea"/>
          <a:cs typeface="+mn-cs"/>
        </a:defRPr>
      </a:lvl7pPr>
      <a:lvl8pPr marL="8641080" algn="l" defTabSz="2468880" rtl="0" eaLnBrk="1" latinLnBrk="0" hangingPunct="1">
        <a:defRPr kumimoji="1" sz="4900" kern="1200">
          <a:solidFill>
            <a:schemeClr val="tx1"/>
          </a:solidFill>
          <a:latin typeface="+mn-lt"/>
          <a:ea typeface="+mn-ea"/>
          <a:cs typeface="+mn-cs"/>
        </a:defRPr>
      </a:lvl8pPr>
      <a:lvl9pPr marL="9875520" algn="l" defTabSz="2468880" rtl="0" eaLnBrk="1" latinLnBrk="0" hangingPunct="1">
        <a:defRPr kumimoji="1"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wmf"/><Relationship Id="rId7"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96156" y="36191"/>
            <a:ext cx="15805869" cy="2220328"/>
          </a:xfrm>
        </p:spPr>
        <p:style>
          <a:lnRef idx="1">
            <a:schemeClr val="accent1"/>
          </a:lnRef>
          <a:fillRef idx="2">
            <a:schemeClr val="accent1"/>
          </a:fillRef>
          <a:effectRef idx="1">
            <a:schemeClr val="accent1"/>
          </a:effectRef>
          <a:fontRef idx="minor">
            <a:schemeClr val="dk1"/>
          </a:fontRef>
        </p:style>
        <p:txBody>
          <a:bodyPr lIns="180000" tIns="180000" bIns="0" anchor="t" anchorCtr="0"/>
          <a:lstStyle/>
          <a:p>
            <a:pPr algn="ctr">
              <a:spcBef>
                <a:spcPts val="0"/>
              </a:spcBef>
              <a:spcAft>
                <a:spcPts val="0"/>
              </a:spcAft>
            </a:pPr>
            <a:r>
              <a:rPr lang="ja-JP" altLang="en-US" sz="6000" dirty="0" smtClean="0">
                <a:solidFill>
                  <a:schemeClr val="tx1"/>
                </a:solidFill>
                <a:latin typeface="HGS明朝E" pitchFamily="18" charset="-128"/>
                <a:ea typeface="HGS明朝E" pitchFamily="18" charset="-128"/>
              </a:rPr>
              <a:t>小児科外来で採血を受ける幼児への説明に</a:t>
            </a:r>
            <a:r>
              <a:rPr lang="en-US" altLang="ja-JP" sz="6000" dirty="0" smtClean="0">
                <a:solidFill>
                  <a:schemeClr val="tx1"/>
                </a:solidFill>
                <a:latin typeface="HGS明朝E" pitchFamily="18" charset="-128"/>
                <a:ea typeface="HGS明朝E" pitchFamily="18" charset="-128"/>
              </a:rPr>
              <a:t/>
            </a:r>
            <a:br>
              <a:rPr lang="en-US" altLang="ja-JP" sz="6000" dirty="0" smtClean="0">
                <a:solidFill>
                  <a:schemeClr val="tx1"/>
                </a:solidFill>
                <a:latin typeface="HGS明朝E" pitchFamily="18" charset="-128"/>
                <a:ea typeface="HGS明朝E" pitchFamily="18" charset="-128"/>
              </a:rPr>
            </a:br>
            <a:r>
              <a:rPr lang="ja-JP" altLang="en-US" sz="6000" dirty="0" smtClean="0">
                <a:solidFill>
                  <a:schemeClr val="tx1"/>
                </a:solidFill>
                <a:latin typeface="HGS明朝E" pitchFamily="18" charset="-128"/>
                <a:ea typeface="HGS明朝E" pitchFamily="18" charset="-128"/>
              </a:rPr>
              <a:t>オノマトペを用いた介入の有効性の検証</a:t>
            </a:r>
            <a:endParaRPr lang="en-US" altLang="ja-JP" sz="6000" dirty="0">
              <a:solidFill>
                <a:schemeClr val="tx1"/>
              </a:solidFill>
              <a:latin typeface="HGS創英角ｺﾞｼｯｸUB" pitchFamily="50" charset="-128"/>
              <a:ea typeface="HGS創英角ｺﾞｼｯｸUB" pitchFamily="50" charset="-128"/>
            </a:endParaRPr>
          </a:p>
        </p:txBody>
      </p:sp>
      <p:sp>
        <p:nvSpPr>
          <p:cNvPr id="6" name="Text Box 4"/>
          <p:cNvSpPr txBox="1">
            <a:spLocks noChangeArrowheads="1"/>
          </p:cNvSpPr>
          <p:nvPr/>
        </p:nvSpPr>
        <p:spPr bwMode="auto">
          <a:xfrm>
            <a:off x="396155" y="4716711"/>
            <a:ext cx="15769754" cy="3142399"/>
          </a:xfrm>
          <a:prstGeom prst="rect">
            <a:avLst/>
          </a:prstGeom>
          <a:noFill/>
          <a:ln>
            <a:noFill/>
          </a:ln>
          <a:extLst/>
        </p:spPr>
        <p:style>
          <a:lnRef idx="1">
            <a:schemeClr val="dk1"/>
          </a:lnRef>
          <a:fillRef idx="2">
            <a:schemeClr val="dk1"/>
          </a:fillRef>
          <a:effectRef idx="1">
            <a:schemeClr val="dk1"/>
          </a:effectRef>
          <a:fontRef idx="minor">
            <a:schemeClr val="dk1"/>
          </a:fontRef>
        </p:style>
        <p:txBody>
          <a:bodyPr wrap="square" lIns="246888" tIns="123444" rIns="246888" bIns="123444">
            <a:spAutoFit/>
          </a:bodyPr>
          <a:lstStyle>
            <a:lvl1pPr marL="265113" indent="-265113">
              <a:defRPr>
                <a:solidFill>
                  <a:schemeClr val="tx1"/>
                </a:solidFill>
                <a:latin typeface="Arial" charset="0"/>
              </a:defRPr>
            </a:lvl1pPr>
            <a:lvl2pPr marL="5334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ts val="600"/>
              </a:spcBef>
              <a:spcAft>
                <a:spcPts val="600"/>
              </a:spcAft>
            </a:pPr>
            <a:r>
              <a:rPr lang="ja-JP" altLang="en-US" sz="2400" dirty="0" smtClean="0">
                <a:solidFill>
                  <a:schemeClr val="tx1">
                    <a:lumMod val="50000"/>
                  </a:schemeClr>
                </a:solidFill>
                <a:latin typeface="HGP明朝E" panose="02020900000000000000" pitchFamily="18" charset="-128"/>
                <a:ea typeface="HGP明朝E" panose="02020900000000000000" pitchFamily="18" charset="-128"/>
              </a:rPr>
              <a:t>　</a:t>
            </a:r>
            <a:r>
              <a:rPr lang="ja-JP" altLang="ja-JP" sz="2400" dirty="0" smtClean="0">
                <a:solidFill>
                  <a:srgbClr val="000000"/>
                </a:solidFill>
                <a:latin typeface="HGP明朝E" panose="02020900000000000000" pitchFamily="18" charset="-128"/>
                <a:ea typeface="HGP明朝E" panose="02020900000000000000" pitchFamily="18" charset="-128"/>
              </a:rPr>
              <a:t>採血</a:t>
            </a:r>
            <a:r>
              <a:rPr lang="ja-JP" altLang="ja-JP" sz="2400" dirty="0">
                <a:solidFill>
                  <a:srgbClr val="000000"/>
                </a:solidFill>
                <a:latin typeface="HGP明朝E" panose="02020900000000000000" pitchFamily="18" charset="-128"/>
                <a:ea typeface="HGP明朝E" panose="02020900000000000000" pitchFamily="18" charset="-128"/>
              </a:rPr>
              <a:t>は多くの子どもにとって大変な苦痛を伴う処置である。小児科で幼児に対して無意識ながら頻繁に用いるオノマトペ（擬音語・擬態語）は言語能力の未熟な幼児にとって、感性的に理解できることばといえる。本研究の目的は、採血を受ける幼児に対してオノマトペを用いた説明を行い、その有効性を検証することである。</a:t>
            </a:r>
          </a:p>
          <a:p>
            <a:pPr marL="0" indent="0">
              <a:spcBef>
                <a:spcPts val="600"/>
              </a:spcBef>
              <a:spcAft>
                <a:spcPts val="600"/>
              </a:spcAft>
              <a:buNone/>
            </a:pPr>
            <a:r>
              <a:rPr lang="ja-JP" altLang="en-US" sz="2400" dirty="0">
                <a:solidFill>
                  <a:srgbClr val="000000"/>
                </a:solidFill>
                <a:latin typeface="HGP明朝E" pitchFamily="18" charset="-128"/>
                <a:ea typeface="HGP明朝E" pitchFamily="18" charset="-128"/>
              </a:rPr>
              <a:t>　</a:t>
            </a:r>
            <a:r>
              <a:rPr lang="en-US" altLang="ja-JP" sz="2400" dirty="0" smtClean="0">
                <a:solidFill>
                  <a:srgbClr val="000000"/>
                </a:solidFill>
                <a:latin typeface="HGP明朝E" pitchFamily="18" charset="-128"/>
                <a:ea typeface="HGP明朝E" pitchFamily="18" charset="-128"/>
              </a:rPr>
              <a:t>【</a:t>
            </a:r>
            <a:r>
              <a:rPr lang="ja-JP" altLang="en-US" sz="2400" dirty="0" smtClean="0">
                <a:solidFill>
                  <a:srgbClr val="000000"/>
                </a:solidFill>
                <a:latin typeface="HGP明朝E" pitchFamily="18" charset="-128"/>
                <a:ea typeface="HGP明朝E" pitchFamily="18" charset="-128"/>
              </a:rPr>
              <a:t>用語の操作的定義</a:t>
            </a:r>
            <a:r>
              <a:rPr lang="en-US" altLang="ja-JP" sz="2400" dirty="0">
                <a:solidFill>
                  <a:srgbClr val="000000"/>
                </a:solidFill>
                <a:latin typeface="HGP明朝E" pitchFamily="18" charset="-128"/>
                <a:ea typeface="HGP明朝E" pitchFamily="18" charset="-128"/>
              </a:rPr>
              <a:t>】</a:t>
            </a:r>
            <a:endParaRPr lang="en-US" altLang="ja-JP" sz="2400" dirty="0" smtClean="0">
              <a:solidFill>
                <a:srgbClr val="000000"/>
              </a:solidFill>
              <a:latin typeface="HGP明朝E" pitchFamily="18" charset="-128"/>
              <a:ea typeface="HGP明朝E" pitchFamily="18" charset="-128"/>
            </a:endParaRPr>
          </a:p>
          <a:p>
            <a:pPr marL="0" indent="0">
              <a:spcBef>
                <a:spcPts val="600"/>
              </a:spcBef>
              <a:spcAft>
                <a:spcPts val="600"/>
              </a:spcAft>
              <a:buNone/>
            </a:pPr>
            <a:r>
              <a:rPr lang="ja-JP" altLang="en-US" sz="2400" dirty="0">
                <a:solidFill>
                  <a:srgbClr val="000000"/>
                </a:solidFill>
                <a:latin typeface="HGP明朝E" pitchFamily="18" charset="-128"/>
                <a:ea typeface="HGP明朝E" pitchFamily="18" charset="-128"/>
              </a:rPr>
              <a:t>　</a:t>
            </a:r>
            <a:r>
              <a:rPr lang="ja-JP" altLang="en-US" sz="2400" dirty="0" smtClean="0">
                <a:solidFill>
                  <a:srgbClr val="000000"/>
                </a:solidFill>
                <a:latin typeface="HGP明朝E" pitchFamily="18" charset="-128"/>
                <a:ea typeface="HGP明朝E" pitchFamily="18" charset="-128"/>
              </a:rPr>
              <a:t>本研究におけるオノマトペとは，小児医療現場において対幼児に使用していることばであり，実際に存在する音に真似てことばとする擬音語や，視覚・触覚など聴覚以外の感覚印象をことばとする擬態語，および，擬音語・擬態語に類似した形を持つ表現の総称とする．</a:t>
            </a:r>
            <a:endParaRPr lang="en-US" altLang="ja-JP" sz="2400" dirty="0">
              <a:solidFill>
                <a:srgbClr val="000000"/>
              </a:solidFill>
              <a:latin typeface="HGP明朝E" pitchFamily="18" charset="-128"/>
              <a:ea typeface="HGP明朝E" pitchFamily="18" charset="-128"/>
            </a:endParaRPr>
          </a:p>
        </p:txBody>
      </p:sp>
      <p:sp>
        <p:nvSpPr>
          <p:cNvPr id="8" name="Text Box 4"/>
          <p:cNvSpPr txBox="1">
            <a:spLocks noChangeArrowheads="1"/>
          </p:cNvSpPr>
          <p:nvPr/>
        </p:nvSpPr>
        <p:spPr bwMode="auto">
          <a:xfrm>
            <a:off x="399209" y="8770372"/>
            <a:ext cx="8527241" cy="8466933"/>
          </a:xfrm>
          <a:prstGeom prst="rect">
            <a:avLst/>
          </a:prstGeom>
          <a:noFill/>
          <a:ln>
            <a:noFill/>
          </a:ln>
          <a:extLst/>
        </p:spPr>
        <p:style>
          <a:lnRef idx="1">
            <a:schemeClr val="dk1"/>
          </a:lnRef>
          <a:fillRef idx="2">
            <a:schemeClr val="dk1"/>
          </a:fillRef>
          <a:effectRef idx="1">
            <a:schemeClr val="dk1"/>
          </a:effectRef>
          <a:fontRef idx="minor">
            <a:schemeClr val="dk1"/>
          </a:fontRef>
        </p:style>
        <p:txBody>
          <a:bodyPr wrap="square" lIns="246888" tIns="123444" rIns="246888" bIns="123444">
            <a:spAutoFit/>
          </a:bodyPr>
          <a:lstStyle>
            <a:lvl1pPr marL="265113" indent="-265113">
              <a:defRPr>
                <a:solidFill>
                  <a:schemeClr val="tx1"/>
                </a:solidFill>
                <a:latin typeface="Arial" charset="0"/>
              </a:defRPr>
            </a:lvl1pPr>
            <a:lvl2pPr marL="5334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ts val="600"/>
              </a:spcBef>
              <a:spcAft>
                <a:spcPts val="600"/>
              </a:spcAft>
            </a:pPr>
            <a:r>
              <a:rPr lang="ja-JP" altLang="en-US" sz="2400" dirty="0" smtClean="0">
                <a:solidFill>
                  <a:srgbClr val="0070C0"/>
                </a:solidFill>
                <a:latin typeface="HGP明朝E" pitchFamily="18" charset="-128"/>
                <a:ea typeface="HGP明朝E" pitchFamily="18" charset="-128"/>
              </a:rPr>
              <a:t>１．研究</a:t>
            </a:r>
            <a:r>
              <a:rPr lang="ja-JP" altLang="en-US" sz="2400" dirty="0">
                <a:solidFill>
                  <a:srgbClr val="0070C0"/>
                </a:solidFill>
                <a:latin typeface="HGP明朝E" pitchFamily="18" charset="-128"/>
                <a:ea typeface="HGP明朝E" pitchFamily="18" charset="-128"/>
              </a:rPr>
              <a:t>参加者</a:t>
            </a:r>
            <a:r>
              <a:rPr lang="ja-JP" altLang="en-US" sz="2400" dirty="0" smtClean="0">
                <a:solidFill>
                  <a:srgbClr val="000000"/>
                </a:solidFill>
                <a:latin typeface="HGP明朝E" pitchFamily="18" charset="-128"/>
                <a:ea typeface="HGP明朝E" pitchFamily="18" charset="-128"/>
              </a:rPr>
              <a:t>：</a:t>
            </a:r>
            <a:r>
              <a:rPr lang="ja-JP" altLang="ja-JP" sz="2400" dirty="0">
                <a:solidFill>
                  <a:srgbClr val="000000"/>
                </a:solidFill>
                <a:latin typeface="HGP明朝E" panose="02020900000000000000" pitchFamily="18" charset="-128"/>
                <a:ea typeface="HGP明朝E" panose="02020900000000000000" pitchFamily="18" charset="-128"/>
              </a:rPr>
              <a:t>小児科外来を受診した</a:t>
            </a:r>
            <a:r>
              <a:rPr lang="en-US" altLang="ja-JP" sz="2400" dirty="0">
                <a:solidFill>
                  <a:srgbClr val="000000"/>
                </a:solidFill>
                <a:latin typeface="HGP明朝E" panose="02020900000000000000" pitchFamily="18" charset="-128"/>
                <a:ea typeface="HGP明朝E" panose="02020900000000000000" pitchFamily="18" charset="-128"/>
              </a:rPr>
              <a:t>3</a:t>
            </a:r>
            <a:r>
              <a:rPr lang="ja-JP" altLang="ja-JP" sz="2400" dirty="0">
                <a:solidFill>
                  <a:srgbClr val="000000"/>
                </a:solidFill>
                <a:latin typeface="HGP明朝E" panose="02020900000000000000" pitchFamily="18" charset="-128"/>
                <a:ea typeface="HGP明朝E" panose="02020900000000000000" pitchFamily="18" charset="-128"/>
              </a:rPr>
              <a:t>歳から</a:t>
            </a:r>
            <a:r>
              <a:rPr lang="en-US" altLang="ja-JP" sz="2400" dirty="0">
                <a:solidFill>
                  <a:srgbClr val="000000"/>
                </a:solidFill>
                <a:latin typeface="HGP明朝E" panose="02020900000000000000" pitchFamily="18" charset="-128"/>
                <a:ea typeface="HGP明朝E" panose="02020900000000000000" pitchFamily="18" charset="-128"/>
              </a:rPr>
              <a:t>6</a:t>
            </a:r>
            <a:r>
              <a:rPr lang="ja-JP" altLang="ja-JP" sz="2400" dirty="0">
                <a:solidFill>
                  <a:srgbClr val="000000"/>
                </a:solidFill>
                <a:latin typeface="HGP明朝E" panose="02020900000000000000" pitchFamily="18" charset="-128"/>
                <a:ea typeface="HGP明朝E" panose="02020900000000000000" pitchFamily="18" charset="-128"/>
              </a:rPr>
              <a:t>歳の幼児とその保護者</a:t>
            </a:r>
            <a:r>
              <a:rPr lang="en-US" altLang="ja-JP" sz="2400" dirty="0">
                <a:solidFill>
                  <a:srgbClr val="000000"/>
                </a:solidFill>
                <a:latin typeface="HGP明朝E" panose="02020900000000000000" pitchFamily="18" charset="-128"/>
                <a:ea typeface="HGP明朝E" panose="02020900000000000000" pitchFamily="18" charset="-128"/>
              </a:rPr>
              <a:t>30</a:t>
            </a:r>
            <a:r>
              <a:rPr lang="ja-JP" altLang="ja-JP" sz="2400" smtClean="0">
                <a:solidFill>
                  <a:srgbClr val="000000"/>
                </a:solidFill>
                <a:latin typeface="HGP明朝E" panose="02020900000000000000" pitchFamily="18" charset="-128"/>
                <a:ea typeface="HGP明朝E" panose="02020900000000000000" pitchFamily="18" charset="-128"/>
              </a:rPr>
              <a:t>組</a:t>
            </a:r>
            <a:r>
              <a:rPr lang="ja-JP" altLang="en-US" sz="2400" smtClean="0">
                <a:solidFill>
                  <a:srgbClr val="000000"/>
                </a:solidFill>
                <a:latin typeface="HGP明朝E" pitchFamily="18" charset="-128"/>
                <a:ea typeface="HGP明朝E" pitchFamily="18" charset="-128"/>
              </a:rPr>
              <a:t>．</a:t>
            </a:r>
            <a:endParaRPr lang="en-US" altLang="ja-JP" sz="2400" dirty="0">
              <a:solidFill>
                <a:srgbClr val="000000"/>
              </a:solidFill>
              <a:latin typeface="HGP明朝E" pitchFamily="18" charset="-128"/>
              <a:ea typeface="HGP明朝E" pitchFamily="18" charset="-128"/>
            </a:endParaRPr>
          </a:p>
          <a:p>
            <a:pPr marL="0" indent="0">
              <a:spcBef>
                <a:spcPts val="600"/>
              </a:spcBef>
              <a:spcAft>
                <a:spcPts val="600"/>
              </a:spcAft>
            </a:pPr>
            <a:r>
              <a:rPr lang="ja-JP" altLang="en-US" sz="2400" dirty="0" smtClean="0">
                <a:solidFill>
                  <a:srgbClr val="0070C0"/>
                </a:solidFill>
                <a:latin typeface="HGP明朝E" pitchFamily="18" charset="-128"/>
                <a:ea typeface="HGP明朝E" pitchFamily="18" charset="-128"/>
              </a:rPr>
              <a:t>２．研究</a:t>
            </a:r>
            <a:r>
              <a:rPr lang="ja-JP" altLang="en-US" sz="2400" dirty="0">
                <a:solidFill>
                  <a:srgbClr val="0070C0"/>
                </a:solidFill>
                <a:latin typeface="HGP明朝E" pitchFamily="18" charset="-128"/>
                <a:ea typeface="HGP明朝E" pitchFamily="18" charset="-128"/>
              </a:rPr>
              <a:t>方法</a:t>
            </a:r>
            <a:r>
              <a:rPr lang="ja-JP" altLang="en-US" sz="2400" dirty="0" smtClean="0">
                <a:solidFill>
                  <a:srgbClr val="000000"/>
                </a:solidFill>
                <a:latin typeface="HGP明朝E" pitchFamily="18" charset="-128"/>
                <a:ea typeface="HGP明朝E" pitchFamily="18" charset="-128"/>
              </a:rPr>
              <a:t>：</a:t>
            </a:r>
            <a:r>
              <a:rPr lang="ja-JP" altLang="ja-JP" sz="2400" dirty="0">
                <a:solidFill>
                  <a:srgbClr val="000000"/>
                </a:solidFill>
                <a:latin typeface="HGP明朝E" panose="02020900000000000000" pitchFamily="18" charset="-128"/>
                <a:ea typeface="HGP明朝E" panose="02020900000000000000" pitchFamily="18" charset="-128"/>
              </a:rPr>
              <a:t>外来診察順</a:t>
            </a:r>
            <a:r>
              <a:rPr lang="ja-JP" altLang="ja-JP" sz="2400" dirty="0" smtClean="0">
                <a:solidFill>
                  <a:srgbClr val="000000"/>
                </a:solidFill>
                <a:latin typeface="HGP明朝E" panose="02020900000000000000" pitchFamily="18" charset="-128"/>
                <a:ea typeface="HGP明朝E" panose="02020900000000000000" pitchFamily="18" charset="-128"/>
              </a:rPr>
              <a:t>に</a:t>
            </a:r>
            <a:r>
              <a:rPr lang="ja-JP" altLang="en-US" sz="2400" dirty="0" smtClean="0">
                <a:solidFill>
                  <a:srgbClr val="000000"/>
                </a:solidFill>
                <a:latin typeface="HGP明朝E" panose="02020900000000000000" pitchFamily="18" charset="-128"/>
                <a:ea typeface="HGP明朝E" panose="02020900000000000000" pitchFamily="18" charset="-128"/>
              </a:rPr>
              <a:t>，</a:t>
            </a:r>
            <a:r>
              <a:rPr lang="ja-JP" altLang="ja-JP" sz="2400" dirty="0" smtClean="0">
                <a:solidFill>
                  <a:srgbClr val="000000"/>
                </a:solidFill>
                <a:latin typeface="HGP明朝E" panose="02020900000000000000" pitchFamily="18" charset="-128"/>
                <a:ea typeface="HGP明朝E" panose="02020900000000000000" pitchFamily="18" charset="-128"/>
              </a:rPr>
              <a:t>オノマトペ群</a:t>
            </a:r>
            <a:r>
              <a:rPr lang="ja-JP" altLang="ja-JP" sz="2400" dirty="0">
                <a:solidFill>
                  <a:srgbClr val="000000"/>
                </a:solidFill>
                <a:latin typeface="HGP明朝E" panose="02020900000000000000" pitchFamily="18" charset="-128"/>
                <a:ea typeface="HGP明朝E" panose="02020900000000000000" pitchFamily="18" charset="-128"/>
              </a:rPr>
              <a:t>と非オノマトペ群に交互に割り当てる無作為化比較試験と</a:t>
            </a:r>
            <a:r>
              <a:rPr lang="ja-JP" altLang="ja-JP" sz="2400" dirty="0" smtClean="0">
                <a:solidFill>
                  <a:srgbClr val="000000"/>
                </a:solidFill>
                <a:latin typeface="HGP明朝E" panose="02020900000000000000" pitchFamily="18" charset="-128"/>
                <a:ea typeface="HGP明朝E" panose="02020900000000000000" pitchFamily="18" charset="-128"/>
              </a:rPr>
              <a:t>した</a:t>
            </a:r>
            <a:r>
              <a:rPr lang="ja-JP" altLang="en-US" sz="2400" dirty="0" smtClean="0">
                <a:solidFill>
                  <a:srgbClr val="000000"/>
                </a:solidFill>
                <a:latin typeface="HGP明朝E" panose="02020900000000000000" pitchFamily="18" charset="-128"/>
                <a:ea typeface="HGP明朝E" panose="02020900000000000000" pitchFamily="18" charset="-128"/>
              </a:rPr>
              <a:t>．</a:t>
            </a:r>
            <a:r>
              <a:rPr lang="ja-JP" altLang="ja-JP" sz="2400" dirty="0" smtClean="0">
                <a:solidFill>
                  <a:srgbClr val="000000"/>
                </a:solidFill>
                <a:latin typeface="HGP明朝E" panose="02020900000000000000" pitchFamily="18" charset="-128"/>
                <a:ea typeface="HGP明朝E" panose="02020900000000000000" pitchFamily="18" charset="-128"/>
              </a:rPr>
              <a:t>幼児</a:t>
            </a:r>
            <a:r>
              <a:rPr lang="ja-JP" altLang="ja-JP" sz="2400" dirty="0">
                <a:solidFill>
                  <a:srgbClr val="000000"/>
                </a:solidFill>
                <a:latin typeface="HGP明朝E" panose="02020900000000000000" pitchFamily="18" charset="-128"/>
                <a:ea typeface="HGP明朝E" panose="02020900000000000000" pitchFamily="18" charset="-128"/>
              </a:rPr>
              <a:t>が採血前後で感じる痛みの客観的評価と</a:t>
            </a:r>
            <a:r>
              <a:rPr lang="ja-JP" altLang="ja-JP" sz="2400" dirty="0" smtClean="0">
                <a:solidFill>
                  <a:srgbClr val="000000"/>
                </a:solidFill>
                <a:latin typeface="HGP明朝E" panose="02020900000000000000" pitchFamily="18" charset="-128"/>
                <a:ea typeface="HGP明朝E" panose="02020900000000000000" pitchFamily="18" charset="-128"/>
              </a:rPr>
              <a:t>して</a:t>
            </a:r>
            <a:r>
              <a:rPr lang="ja-JP" altLang="en-US" sz="2400" dirty="0" smtClean="0">
                <a:solidFill>
                  <a:srgbClr val="000000"/>
                </a:solidFill>
                <a:latin typeface="HGP明朝E" panose="02020900000000000000" pitchFamily="18" charset="-128"/>
                <a:ea typeface="HGP明朝E" panose="02020900000000000000" pitchFamily="18" charset="-128"/>
              </a:rPr>
              <a:t>，</a:t>
            </a:r>
            <a:r>
              <a:rPr lang="en-US" altLang="ja-JP" sz="2400" dirty="0" smtClean="0">
                <a:solidFill>
                  <a:srgbClr val="000000"/>
                </a:solidFill>
                <a:latin typeface="Century" panose="02040604050505020304" pitchFamily="18" charset="0"/>
                <a:ea typeface="HGP明朝E" panose="02020900000000000000" pitchFamily="18" charset="-128"/>
              </a:rPr>
              <a:t>Merkel</a:t>
            </a:r>
            <a:r>
              <a:rPr lang="en-US" altLang="ja-JP" sz="2400" dirty="0">
                <a:solidFill>
                  <a:srgbClr val="000000"/>
                </a:solidFill>
                <a:latin typeface="Century" panose="02040604050505020304" pitchFamily="18" charset="0"/>
                <a:ea typeface="HGP明朝E" panose="02020900000000000000" pitchFamily="18" charset="-128"/>
              </a:rPr>
              <a:t>, </a:t>
            </a:r>
            <a:r>
              <a:rPr lang="en-US" altLang="ja-JP" sz="2400" dirty="0" err="1">
                <a:solidFill>
                  <a:srgbClr val="000000"/>
                </a:solidFill>
                <a:latin typeface="Century" panose="02040604050505020304" pitchFamily="18" charset="0"/>
                <a:ea typeface="HGP明朝E" panose="02020900000000000000" pitchFamily="18" charset="-128"/>
              </a:rPr>
              <a:t>Voepel</a:t>
            </a:r>
            <a:r>
              <a:rPr lang="en-US" altLang="ja-JP" sz="2400" dirty="0">
                <a:solidFill>
                  <a:srgbClr val="000000"/>
                </a:solidFill>
                <a:latin typeface="Century" panose="02040604050505020304" pitchFamily="18" charset="0"/>
                <a:ea typeface="HGP明朝E" panose="02020900000000000000" pitchFamily="18" charset="-128"/>
              </a:rPr>
              <a:t>-Lewis, </a:t>
            </a:r>
            <a:r>
              <a:rPr lang="en-US" altLang="ja-JP" sz="2400" dirty="0" err="1">
                <a:solidFill>
                  <a:srgbClr val="000000"/>
                </a:solidFill>
                <a:latin typeface="Century" panose="02040604050505020304" pitchFamily="18" charset="0"/>
                <a:ea typeface="HGP明朝E" panose="02020900000000000000" pitchFamily="18" charset="-128"/>
              </a:rPr>
              <a:t>Shayevitz</a:t>
            </a:r>
            <a:r>
              <a:rPr lang="en-US" altLang="ja-JP" sz="2400" dirty="0">
                <a:solidFill>
                  <a:srgbClr val="000000"/>
                </a:solidFill>
                <a:latin typeface="Century" panose="02040604050505020304" pitchFamily="18" charset="0"/>
                <a:ea typeface="HGP明朝E" panose="02020900000000000000" pitchFamily="18" charset="-128"/>
              </a:rPr>
              <a:t>, &amp; </a:t>
            </a:r>
            <a:r>
              <a:rPr lang="en-US" altLang="ja-JP" sz="2400" dirty="0" err="1">
                <a:solidFill>
                  <a:srgbClr val="000000"/>
                </a:solidFill>
                <a:latin typeface="Century" panose="02040604050505020304" pitchFamily="18" charset="0"/>
                <a:ea typeface="HGP明朝E" panose="02020900000000000000" pitchFamily="18" charset="-128"/>
              </a:rPr>
              <a:t>Malviya</a:t>
            </a:r>
            <a:r>
              <a:rPr lang="en-US" altLang="ja-JP" sz="2400" dirty="0">
                <a:solidFill>
                  <a:srgbClr val="000000"/>
                </a:solidFill>
                <a:latin typeface="Century" panose="02040604050505020304" pitchFamily="18" charset="0"/>
                <a:ea typeface="HGP明朝E" panose="02020900000000000000" pitchFamily="18" charset="-128"/>
              </a:rPr>
              <a:t> (1977)</a:t>
            </a:r>
            <a:r>
              <a:rPr lang="ja-JP" altLang="ja-JP" sz="2400" dirty="0">
                <a:solidFill>
                  <a:srgbClr val="000000"/>
                </a:solidFill>
                <a:latin typeface="Century" panose="02040604050505020304" pitchFamily="18" charset="0"/>
                <a:ea typeface="HGP明朝E" panose="02020900000000000000" pitchFamily="18" charset="-128"/>
              </a:rPr>
              <a:t>の</a:t>
            </a:r>
            <a:r>
              <a:rPr lang="en-US" altLang="ja-JP" sz="2400" dirty="0">
                <a:solidFill>
                  <a:srgbClr val="000000"/>
                </a:solidFill>
                <a:latin typeface="Century" panose="02040604050505020304" pitchFamily="18" charset="0"/>
                <a:ea typeface="HGP明朝E" panose="02020900000000000000" pitchFamily="18" charset="-128"/>
              </a:rPr>
              <a:t>FLACC(Face, Legs, Activity, Cry, </a:t>
            </a:r>
            <a:r>
              <a:rPr lang="en-US" altLang="ja-JP" sz="2400" dirty="0" err="1">
                <a:solidFill>
                  <a:srgbClr val="000000"/>
                </a:solidFill>
                <a:latin typeface="Century" panose="02040604050505020304" pitchFamily="18" charset="0"/>
                <a:ea typeface="HGP明朝E" panose="02020900000000000000" pitchFamily="18" charset="-128"/>
              </a:rPr>
              <a:t>Consolability</a:t>
            </a:r>
            <a:r>
              <a:rPr lang="en-US" altLang="ja-JP" sz="2400" dirty="0">
                <a:solidFill>
                  <a:srgbClr val="000000"/>
                </a:solidFill>
                <a:latin typeface="Century" panose="02040604050505020304" pitchFamily="18" charset="0"/>
                <a:ea typeface="HGP明朝E" panose="02020900000000000000" pitchFamily="18" charset="-128"/>
              </a:rPr>
              <a:t>) Behavioral Scale</a:t>
            </a:r>
            <a:r>
              <a:rPr lang="ja-JP" altLang="ja-JP" sz="2400" dirty="0">
                <a:solidFill>
                  <a:srgbClr val="000000"/>
                </a:solidFill>
                <a:latin typeface="Century" panose="02040604050505020304" pitchFamily="18" charset="0"/>
                <a:ea typeface="HGP明朝E" panose="02020900000000000000" pitchFamily="18" charset="-128"/>
              </a:rPr>
              <a:t>を用いた。測定ポイントは、先行研究</a:t>
            </a:r>
            <a:r>
              <a:rPr lang="en-US" altLang="ja-JP" sz="2400" dirty="0">
                <a:solidFill>
                  <a:srgbClr val="000000"/>
                </a:solidFill>
                <a:latin typeface="Century" panose="02040604050505020304" pitchFamily="18" charset="0"/>
                <a:ea typeface="HGP明朝E" panose="02020900000000000000" pitchFamily="18" charset="-128"/>
              </a:rPr>
              <a:t> (</a:t>
            </a:r>
            <a:r>
              <a:rPr lang="en-US" altLang="ja-JP" sz="2400" dirty="0" err="1">
                <a:solidFill>
                  <a:srgbClr val="000000"/>
                </a:solidFill>
                <a:latin typeface="Century" panose="02040604050505020304" pitchFamily="18" charset="0"/>
                <a:ea typeface="HGP明朝E" panose="02020900000000000000" pitchFamily="18" charset="-128"/>
              </a:rPr>
              <a:t>Movahedi</a:t>
            </a:r>
            <a:r>
              <a:rPr lang="en-US" altLang="ja-JP" sz="2400" dirty="0">
                <a:solidFill>
                  <a:srgbClr val="000000"/>
                </a:solidFill>
                <a:latin typeface="Century" panose="02040604050505020304" pitchFamily="18" charset="0"/>
                <a:ea typeface="HGP明朝E" panose="02020900000000000000" pitchFamily="18" charset="-128"/>
              </a:rPr>
              <a:t>, </a:t>
            </a:r>
            <a:r>
              <a:rPr lang="en-US" altLang="ja-JP" sz="2400" dirty="0" err="1">
                <a:solidFill>
                  <a:srgbClr val="000000"/>
                </a:solidFill>
                <a:latin typeface="Century" panose="02040604050505020304" pitchFamily="18" charset="0"/>
                <a:ea typeface="HGP明朝E" panose="02020900000000000000" pitchFamily="18" charset="-128"/>
              </a:rPr>
              <a:t>Rostami</a:t>
            </a:r>
            <a:r>
              <a:rPr lang="en-US" altLang="ja-JP" sz="2400" dirty="0">
                <a:solidFill>
                  <a:srgbClr val="000000"/>
                </a:solidFill>
                <a:latin typeface="Century" panose="02040604050505020304" pitchFamily="18" charset="0"/>
                <a:ea typeface="HGP明朝E" panose="02020900000000000000" pitchFamily="18" charset="-128"/>
              </a:rPr>
              <a:t>, </a:t>
            </a:r>
            <a:r>
              <a:rPr lang="en-US" altLang="ja-JP" sz="2400" dirty="0" err="1">
                <a:solidFill>
                  <a:srgbClr val="000000"/>
                </a:solidFill>
                <a:latin typeface="Century" panose="02040604050505020304" pitchFamily="18" charset="0"/>
                <a:ea typeface="HGP明朝E" panose="02020900000000000000" pitchFamily="18" charset="-128"/>
              </a:rPr>
              <a:t>Salsali</a:t>
            </a:r>
            <a:r>
              <a:rPr lang="en-US" altLang="ja-JP" sz="2400" dirty="0">
                <a:solidFill>
                  <a:srgbClr val="000000"/>
                </a:solidFill>
                <a:latin typeface="Century" panose="02040604050505020304" pitchFamily="18" charset="0"/>
                <a:ea typeface="HGP明朝E" panose="02020900000000000000" pitchFamily="18" charset="-128"/>
              </a:rPr>
              <a:t>, </a:t>
            </a:r>
            <a:r>
              <a:rPr lang="en-US" altLang="ja-JP" sz="2400" dirty="0" err="1">
                <a:solidFill>
                  <a:srgbClr val="000000"/>
                </a:solidFill>
                <a:latin typeface="Century" panose="02040604050505020304" pitchFamily="18" charset="0"/>
                <a:ea typeface="HGP明朝E" panose="02020900000000000000" pitchFamily="18" charset="-128"/>
              </a:rPr>
              <a:t>Keikhaee</a:t>
            </a:r>
            <a:r>
              <a:rPr lang="en-US" altLang="ja-JP" sz="2400" dirty="0">
                <a:solidFill>
                  <a:srgbClr val="000000"/>
                </a:solidFill>
                <a:latin typeface="Century" panose="02040604050505020304" pitchFamily="18" charset="0"/>
                <a:ea typeface="HGP明朝E" panose="02020900000000000000" pitchFamily="18" charset="-128"/>
              </a:rPr>
              <a:t>, &amp; </a:t>
            </a:r>
            <a:r>
              <a:rPr lang="en-US" altLang="ja-JP" sz="2400" dirty="0" err="1">
                <a:solidFill>
                  <a:srgbClr val="000000"/>
                </a:solidFill>
                <a:latin typeface="Century" panose="02040604050505020304" pitchFamily="18" charset="0"/>
                <a:ea typeface="HGP明朝E" panose="02020900000000000000" pitchFamily="18" charset="-128"/>
              </a:rPr>
              <a:t>Moradi</a:t>
            </a:r>
            <a:r>
              <a:rPr lang="en-US" altLang="ja-JP" sz="2400" dirty="0">
                <a:solidFill>
                  <a:srgbClr val="000000"/>
                </a:solidFill>
                <a:latin typeface="Century" panose="02040604050505020304" pitchFamily="18" charset="0"/>
                <a:ea typeface="HGP明朝E" panose="02020900000000000000" pitchFamily="18" charset="-128"/>
              </a:rPr>
              <a:t>, 2006)</a:t>
            </a:r>
            <a:r>
              <a:rPr lang="ja-JP" altLang="ja-JP" sz="2400" dirty="0">
                <a:solidFill>
                  <a:srgbClr val="000000"/>
                </a:solidFill>
                <a:latin typeface="Century" panose="02040604050505020304" pitchFamily="18" charset="0"/>
                <a:ea typeface="HGP明朝E" panose="02020900000000000000" pitchFamily="18" charset="-128"/>
              </a:rPr>
              <a:t>を参考</a:t>
            </a:r>
            <a:r>
              <a:rPr lang="ja-JP" altLang="ja-JP" sz="2400" dirty="0" smtClean="0">
                <a:solidFill>
                  <a:srgbClr val="000000"/>
                </a:solidFill>
                <a:latin typeface="Century" panose="02040604050505020304" pitchFamily="18" charset="0"/>
                <a:ea typeface="HGP明朝E" panose="02020900000000000000" pitchFamily="18" charset="-128"/>
              </a:rPr>
              <a:t>に</a:t>
            </a:r>
            <a:r>
              <a:rPr lang="ja-JP" altLang="en-US" sz="2400" dirty="0" smtClean="0">
                <a:solidFill>
                  <a:srgbClr val="000000"/>
                </a:solidFill>
                <a:latin typeface="Century" panose="02040604050505020304" pitchFamily="18" charset="0"/>
                <a:ea typeface="HGP明朝E" panose="02020900000000000000" pitchFamily="18" charset="-128"/>
              </a:rPr>
              <a:t>，</a:t>
            </a:r>
            <a:r>
              <a:rPr lang="ja-JP" altLang="ja-JP" sz="2400" dirty="0" smtClean="0">
                <a:solidFill>
                  <a:srgbClr val="000000"/>
                </a:solidFill>
                <a:latin typeface="Century" panose="02040604050505020304" pitchFamily="18" charset="0"/>
                <a:ea typeface="HGP明朝E" panose="02020900000000000000" pitchFamily="18" charset="-128"/>
              </a:rPr>
              <a:t>採血前</a:t>
            </a:r>
            <a:r>
              <a:rPr lang="ja-JP" altLang="en-US" sz="2400" dirty="0">
                <a:solidFill>
                  <a:srgbClr val="000000"/>
                </a:solidFill>
                <a:latin typeface="Century" panose="02040604050505020304" pitchFamily="18" charset="0"/>
                <a:ea typeface="HGP明朝E" panose="02020900000000000000" pitchFamily="18" charset="-128"/>
              </a:rPr>
              <a:t>，</a:t>
            </a:r>
            <a:r>
              <a:rPr lang="ja-JP" altLang="ja-JP" sz="2400" dirty="0" smtClean="0">
                <a:solidFill>
                  <a:srgbClr val="000000"/>
                </a:solidFill>
                <a:latin typeface="Century" panose="02040604050505020304" pitchFamily="18" charset="0"/>
                <a:ea typeface="HGP明朝E" panose="02020900000000000000" pitchFamily="18" charset="-128"/>
              </a:rPr>
              <a:t>採血直後</a:t>
            </a:r>
            <a:r>
              <a:rPr lang="ja-JP" altLang="en-US" sz="2400" dirty="0" smtClean="0">
                <a:solidFill>
                  <a:srgbClr val="000000"/>
                </a:solidFill>
                <a:latin typeface="Century" panose="02040604050505020304" pitchFamily="18" charset="0"/>
                <a:ea typeface="HGP明朝E" panose="02020900000000000000" pitchFamily="18" charset="-128"/>
              </a:rPr>
              <a:t>，</a:t>
            </a:r>
            <a:r>
              <a:rPr lang="ja-JP" altLang="ja-JP" sz="2400" dirty="0" smtClean="0">
                <a:solidFill>
                  <a:srgbClr val="000000"/>
                </a:solidFill>
                <a:latin typeface="Century" panose="02040604050505020304" pitchFamily="18" charset="0"/>
                <a:ea typeface="HGP明朝E" panose="02020900000000000000" pitchFamily="18" charset="-128"/>
              </a:rPr>
              <a:t>採血</a:t>
            </a:r>
            <a:r>
              <a:rPr lang="en-US" altLang="ja-JP" sz="2400" dirty="0">
                <a:solidFill>
                  <a:srgbClr val="000000"/>
                </a:solidFill>
                <a:latin typeface="Century" panose="02040604050505020304" pitchFamily="18" charset="0"/>
                <a:ea typeface="HGP明朝E" panose="02020900000000000000" pitchFamily="18" charset="-128"/>
              </a:rPr>
              <a:t>5</a:t>
            </a:r>
            <a:r>
              <a:rPr lang="ja-JP" altLang="ja-JP" sz="2400" dirty="0">
                <a:solidFill>
                  <a:srgbClr val="000000"/>
                </a:solidFill>
                <a:latin typeface="Century" panose="02040604050505020304" pitchFamily="18" charset="0"/>
                <a:ea typeface="HGP明朝E" panose="02020900000000000000" pitchFamily="18" charset="-128"/>
              </a:rPr>
              <a:t>分後の</a:t>
            </a:r>
            <a:r>
              <a:rPr lang="en-US" altLang="ja-JP" sz="2400" dirty="0">
                <a:solidFill>
                  <a:srgbClr val="000000"/>
                </a:solidFill>
                <a:latin typeface="Century" panose="02040604050505020304" pitchFamily="18" charset="0"/>
                <a:ea typeface="HGP明朝E" panose="02020900000000000000" pitchFamily="18" charset="-128"/>
              </a:rPr>
              <a:t>3</a:t>
            </a:r>
            <a:r>
              <a:rPr lang="ja-JP" altLang="ja-JP" sz="2400" dirty="0">
                <a:solidFill>
                  <a:srgbClr val="000000"/>
                </a:solidFill>
                <a:latin typeface="Century" panose="02040604050505020304" pitchFamily="18" charset="0"/>
                <a:ea typeface="HGP明朝E" panose="02020900000000000000" pitchFamily="18" charset="-128"/>
              </a:rPr>
              <a:t>回を設定</a:t>
            </a:r>
            <a:r>
              <a:rPr lang="ja-JP" altLang="ja-JP" sz="2400" dirty="0" smtClean="0">
                <a:solidFill>
                  <a:srgbClr val="000000"/>
                </a:solidFill>
                <a:latin typeface="Century" panose="02040604050505020304" pitchFamily="18" charset="0"/>
                <a:ea typeface="HGP明朝E" panose="02020900000000000000" pitchFamily="18" charset="-128"/>
              </a:rPr>
              <a:t>した</a:t>
            </a:r>
            <a:r>
              <a:rPr lang="ja-JP" altLang="en-US" sz="2400" dirty="0" smtClean="0">
                <a:solidFill>
                  <a:srgbClr val="000000"/>
                </a:solidFill>
                <a:latin typeface="Century" panose="02040604050505020304" pitchFamily="18" charset="0"/>
                <a:ea typeface="HGP明朝E" panose="02020900000000000000" pitchFamily="18" charset="-128"/>
              </a:rPr>
              <a:t>．</a:t>
            </a:r>
            <a:r>
              <a:rPr lang="ja-JP" altLang="ja-JP" sz="2400" dirty="0" smtClean="0">
                <a:solidFill>
                  <a:srgbClr val="000000"/>
                </a:solidFill>
                <a:latin typeface="Century" panose="02040604050505020304" pitchFamily="18" charset="0"/>
                <a:ea typeface="HGP明朝E" panose="02020900000000000000" pitchFamily="18" charset="-128"/>
              </a:rPr>
              <a:t>また</a:t>
            </a:r>
            <a:r>
              <a:rPr lang="ja-JP" altLang="en-US" sz="2400" dirty="0">
                <a:solidFill>
                  <a:srgbClr val="000000"/>
                </a:solidFill>
                <a:latin typeface="Century" panose="02040604050505020304" pitchFamily="18" charset="0"/>
                <a:ea typeface="HGP明朝E" panose="02020900000000000000" pitchFamily="18" charset="-128"/>
              </a:rPr>
              <a:t>，</a:t>
            </a:r>
            <a:r>
              <a:rPr lang="ja-JP" altLang="ja-JP" sz="2400" dirty="0" smtClean="0">
                <a:solidFill>
                  <a:srgbClr val="000000"/>
                </a:solidFill>
                <a:latin typeface="Century" panose="02040604050505020304" pitchFamily="18" charset="0"/>
                <a:ea typeface="HGP明朝E" panose="02020900000000000000" pitchFamily="18" charset="-128"/>
              </a:rPr>
              <a:t>採血後の痛み</a:t>
            </a:r>
            <a:r>
              <a:rPr lang="ja-JP" altLang="ja-JP" sz="2400" dirty="0">
                <a:solidFill>
                  <a:srgbClr val="000000"/>
                </a:solidFill>
                <a:latin typeface="Century" panose="02040604050505020304" pitchFamily="18" charset="0"/>
                <a:ea typeface="HGP明朝E" panose="02020900000000000000" pitchFamily="18" charset="-128"/>
              </a:rPr>
              <a:t>の主観的評価と</a:t>
            </a:r>
            <a:r>
              <a:rPr lang="ja-JP" altLang="ja-JP" sz="2400" dirty="0" smtClean="0">
                <a:solidFill>
                  <a:srgbClr val="000000"/>
                </a:solidFill>
                <a:latin typeface="Century" panose="02040604050505020304" pitchFamily="18" charset="0"/>
                <a:ea typeface="HGP明朝E" panose="02020900000000000000" pitchFamily="18" charset="-128"/>
              </a:rPr>
              <a:t>して</a:t>
            </a:r>
            <a:r>
              <a:rPr lang="ja-JP" altLang="en-US" sz="2400" dirty="0" smtClean="0">
                <a:solidFill>
                  <a:srgbClr val="000000"/>
                </a:solidFill>
                <a:latin typeface="Century" panose="02040604050505020304" pitchFamily="18" charset="0"/>
                <a:ea typeface="HGP明朝E" panose="02020900000000000000" pitchFamily="18" charset="-128"/>
              </a:rPr>
              <a:t>，</a:t>
            </a:r>
            <a:r>
              <a:rPr lang="en-US" altLang="ja-JP" sz="2400" dirty="0" smtClean="0">
                <a:solidFill>
                  <a:srgbClr val="000000"/>
                </a:solidFill>
                <a:latin typeface="Century" panose="02040604050505020304" pitchFamily="18" charset="0"/>
                <a:ea typeface="HGP明朝E" panose="02020900000000000000" pitchFamily="18" charset="-128"/>
              </a:rPr>
              <a:t>Wong</a:t>
            </a:r>
            <a:r>
              <a:rPr lang="en-US" altLang="ja-JP" sz="2400" dirty="0">
                <a:solidFill>
                  <a:srgbClr val="000000"/>
                </a:solidFill>
                <a:latin typeface="Century" panose="02040604050505020304" pitchFamily="18" charset="0"/>
                <a:ea typeface="HGP明朝E" panose="02020900000000000000" pitchFamily="18" charset="-128"/>
              </a:rPr>
              <a:t> </a:t>
            </a:r>
            <a:r>
              <a:rPr lang="en-US" altLang="ja-JP" sz="2400" dirty="0" smtClean="0">
                <a:solidFill>
                  <a:srgbClr val="000000"/>
                </a:solidFill>
                <a:latin typeface="Century" panose="02040604050505020304" pitchFamily="18" charset="0"/>
                <a:ea typeface="HGP明朝E" panose="02020900000000000000" pitchFamily="18" charset="-128"/>
              </a:rPr>
              <a:t>&amp; </a:t>
            </a:r>
            <a:r>
              <a:rPr lang="en-US" altLang="ja-JP" sz="2400" dirty="0">
                <a:solidFill>
                  <a:srgbClr val="000000"/>
                </a:solidFill>
                <a:latin typeface="Century" panose="02040604050505020304" pitchFamily="18" charset="0"/>
                <a:ea typeface="HGP明朝E" panose="02020900000000000000" pitchFamily="18" charset="-128"/>
              </a:rPr>
              <a:t>Baker (1988)</a:t>
            </a:r>
            <a:r>
              <a:rPr lang="ja-JP" altLang="ja-JP" sz="2400" dirty="0" smtClean="0">
                <a:solidFill>
                  <a:srgbClr val="000000"/>
                </a:solidFill>
                <a:latin typeface="Century" panose="02040604050505020304" pitchFamily="18" charset="0"/>
                <a:ea typeface="HGP明朝E" panose="02020900000000000000" pitchFamily="18" charset="-128"/>
              </a:rPr>
              <a:t>の</a:t>
            </a:r>
            <a:r>
              <a:rPr lang="en-US" altLang="ja-JP" sz="2400" dirty="0" smtClean="0">
                <a:solidFill>
                  <a:srgbClr val="000000"/>
                </a:solidFill>
                <a:latin typeface="Century" panose="02040604050505020304" pitchFamily="18" charset="0"/>
                <a:ea typeface="HGP明朝E" panose="02020900000000000000" pitchFamily="18" charset="-128"/>
              </a:rPr>
              <a:t>Faces Pain </a:t>
            </a:r>
            <a:r>
              <a:rPr lang="en-US" altLang="ja-JP" sz="2400" dirty="0">
                <a:solidFill>
                  <a:srgbClr val="000000"/>
                </a:solidFill>
                <a:latin typeface="Century" panose="02040604050505020304" pitchFamily="18" charset="0"/>
                <a:ea typeface="HGP明朝E" panose="02020900000000000000" pitchFamily="18" charset="-128"/>
              </a:rPr>
              <a:t>Rating Scale</a:t>
            </a:r>
            <a:r>
              <a:rPr lang="ja-JP" altLang="ja-JP" sz="2400" dirty="0">
                <a:solidFill>
                  <a:srgbClr val="000000"/>
                </a:solidFill>
                <a:latin typeface="Century" panose="02040604050505020304" pitchFamily="18" charset="0"/>
                <a:ea typeface="HGP明朝E" panose="02020900000000000000" pitchFamily="18" charset="-128"/>
              </a:rPr>
              <a:t>を採用</a:t>
            </a:r>
            <a:r>
              <a:rPr lang="ja-JP" altLang="ja-JP" sz="2400" dirty="0" smtClean="0">
                <a:solidFill>
                  <a:srgbClr val="000000"/>
                </a:solidFill>
                <a:latin typeface="Century" panose="02040604050505020304" pitchFamily="18" charset="0"/>
                <a:ea typeface="HGP明朝E" panose="02020900000000000000" pitchFamily="18" charset="-128"/>
              </a:rPr>
              <a:t>した</a:t>
            </a:r>
            <a:r>
              <a:rPr lang="ja-JP" altLang="en-US" sz="2400" dirty="0" smtClean="0">
                <a:solidFill>
                  <a:srgbClr val="000000"/>
                </a:solidFill>
                <a:latin typeface="Century" panose="02040604050505020304" pitchFamily="18" charset="0"/>
                <a:ea typeface="HGP明朝E" panose="02020900000000000000" pitchFamily="18" charset="-128"/>
              </a:rPr>
              <a:t>（</a:t>
            </a:r>
            <a:r>
              <a:rPr lang="en-US" altLang="ja-JP" sz="2400" dirty="0" smtClean="0">
                <a:solidFill>
                  <a:srgbClr val="000000"/>
                </a:solidFill>
                <a:latin typeface="Century" panose="02040604050505020304" pitchFamily="18" charset="0"/>
                <a:ea typeface="HGP明朝E" panose="02020900000000000000" pitchFamily="18" charset="-128"/>
              </a:rPr>
              <a:t>FRS</a:t>
            </a:r>
            <a:r>
              <a:rPr lang="ja-JP" altLang="en-US" sz="2400" dirty="0" smtClean="0">
                <a:solidFill>
                  <a:srgbClr val="000000"/>
                </a:solidFill>
                <a:latin typeface="Century" panose="02040604050505020304" pitchFamily="18" charset="0"/>
                <a:ea typeface="HGP明朝E" panose="02020900000000000000" pitchFamily="18" charset="-128"/>
              </a:rPr>
              <a:t>）．採血終了後，子ども自身が感じた痛みの程度を</a:t>
            </a:r>
            <a:r>
              <a:rPr lang="en-US" altLang="ja-JP" sz="2400" dirty="0" smtClean="0">
                <a:solidFill>
                  <a:srgbClr val="000000"/>
                </a:solidFill>
                <a:latin typeface="Century" panose="02040604050505020304" pitchFamily="18" charset="0"/>
                <a:ea typeface="HGP明朝E" panose="02020900000000000000" pitchFamily="18" charset="-128"/>
              </a:rPr>
              <a:t>6</a:t>
            </a:r>
            <a:r>
              <a:rPr lang="ja-JP" altLang="en-US" sz="2400" dirty="0" err="1" smtClean="0">
                <a:solidFill>
                  <a:srgbClr val="000000"/>
                </a:solidFill>
                <a:latin typeface="Century" panose="02040604050505020304" pitchFamily="18" charset="0"/>
                <a:ea typeface="HGP明朝E" panose="02020900000000000000" pitchFamily="18" charset="-128"/>
              </a:rPr>
              <a:t>つの</a:t>
            </a:r>
            <a:r>
              <a:rPr lang="ja-JP" altLang="en-US" sz="2400" dirty="0" smtClean="0">
                <a:solidFill>
                  <a:srgbClr val="000000"/>
                </a:solidFill>
                <a:latin typeface="Century" panose="02040604050505020304" pitchFamily="18" charset="0"/>
                <a:ea typeface="HGP明朝E" panose="02020900000000000000" pitchFamily="18" charset="-128"/>
              </a:rPr>
              <a:t>顔の表情から</a:t>
            </a:r>
            <a:r>
              <a:rPr lang="en-US" altLang="ja-JP" sz="2400" dirty="0" smtClean="0">
                <a:solidFill>
                  <a:srgbClr val="000000"/>
                </a:solidFill>
                <a:latin typeface="Century" panose="02040604050505020304" pitchFamily="18" charset="0"/>
                <a:ea typeface="HGP明朝E" panose="02020900000000000000" pitchFamily="18" charset="-128"/>
              </a:rPr>
              <a:t>1</a:t>
            </a:r>
            <a:r>
              <a:rPr lang="ja-JP" altLang="en-US" sz="2400" dirty="0" smtClean="0">
                <a:solidFill>
                  <a:srgbClr val="000000"/>
                </a:solidFill>
                <a:latin typeface="Century" panose="02040604050505020304" pitchFamily="18" charset="0"/>
                <a:ea typeface="HGP明朝E" panose="02020900000000000000" pitchFamily="18" charset="-128"/>
              </a:rPr>
              <a:t>つ選んでもらった．</a:t>
            </a:r>
            <a:endParaRPr lang="en-US" altLang="ja-JP" sz="2400" dirty="0" smtClean="0">
              <a:solidFill>
                <a:srgbClr val="000000"/>
              </a:solidFill>
              <a:latin typeface="Century" panose="02040604050505020304" pitchFamily="18" charset="0"/>
              <a:ea typeface="HGP明朝E" pitchFamily="18" charset="-128"/>
            </a:endParaRPr>
          </a:p>
          <a:p>
            <a:pPr marL="0" indent="0">
              <a:spcBef>
                <a:spcPts val="600"/>
              </a:spcBef>
              <a:spcAft>
                <a:spcPts val="600"/>
              </a:spcAft>
            </a:pPr>
            <a:r>
              <a:rPr lang="ja-JP" altLang="en-US" sz="2400" dirty="0" smtClean="0">
                <a:solidFill>
                  <a:srgbClr val="0070C0"/>
                </a:solidFill>
                <a:latin typeface="Century" panose="02040604050505020304" pitchFamily="18" charset="0"/>
                <a:ea typeface="HGP明朝E" pitchFamily="18" charset="-128"/>
              </a:rPr>
              <a:t>３．分析</a:t>
            </a:r>
            <a:r>
              <a:rPr lang="ja-JP" altLang="en-US" sz="2400" dirty="0">
                <a:solidFill>
                  <a:srgbClr val="0070C0"/>
                </a:solidFill>
                <a:latin typeface="Century" panose="02040604050505020304" pitchFamily="18" charset="0"/>
                <a:ea typeface="HGP明朝E" pitchFamily="18" charset="-128"/>
              </a:rPr>
              <a:t>方法</a:t>
            </a:r>
            <a:r>
              <a:rPr lang="ja-JP" altLang="en-US" sz="2400" dirty="0" smtClean="0">
                <a:solidFill>
                  <a:srgbClr val="000000"/>
                </a:solidFill>
                <a:latin typeface="Century" panose="02040604050505020304" pitchFamily="18" charset="0"/>
                <a:ea typeface="HGP明朝E" pitchFamily="18" charset="-128"/>
              </a:rPr>
              <a:t>：</a:t>
            </a:r>
            <a:r>
              <a:rPr lang="en-US" altLang="ja-JP" sz="2400" dirty="0">
                <a:solidFill>
                  <a:srgbClr val="000000"/>
                </a:solidFill>
                <a:latin typeface="Century" panose="02040604050505020304" pitchFamily="18" charset="0"/>
                <a:ea typeface="HGP明朝E" panose="02020900000000000000" pitchFamily="18" charset="-128"/>
              </a:rPr>
              <a:t> Mann-Whitney</a:t>
            </a:r>
            <a:r>
              <a:rPr lang="ja-JP" altLang="ja-JP" sz="2400" dirty="0">
                <a:solidFill>
                  <a:srgbClr val="000000"/>
                </a:solidFill>
                <a:latin typeface="Century" panose="02040604050505020304" pitchFamily="18" charset="0"/>
                <a:ea typeface="HGP明朝E" panose="02020900000000000000" pitchFamily="18" charset="-128"/>
              </a:rPr>
              <a:t>の</a:t>
            </a:r>
            <a:r>
              <a:rPr lang="en-US" altLang="ja-JP" sz="2400" i="1" dirty="0">
                <a:solidFill>
                  <a:srgbClr val="000000"/>
                </a:solidFill>
                <a:latin typeface="Century" panose="02040604050505020304" pitchFamily="18" charset="0"/>
                <a:ea typeface="HGP明朝E" panose="02020900000000000000" pitchFamily="18" charset="-128"/>
              </a:rPr>
              <a:t>U</a:t>
            </a:r>
            <a:r>
              <a:rPr lang="ja-JP" altLang="ja-JP" sz="2400" dirty="0" smtClean="0">
                <a:solidFill>
                  <a:srgbClr val="000000"/>
                </a:solidFill>
                <a:latin typeface="Century" panose="02040604050505020304" pitchFamily="18" charset="0"/>
                <a:ea typeface="HGP明朝E" panose="02020900000000000000" pitchFamily="18" charset="-128"/>
              </a:rPr>
              <a:t>検定</a:t>
            </a:r>
            <a:r>
              <a:rPr lang="ja-JP" altLang="en-US" sz="2400" dirty="0" smtClean="0">
                <a:solidFill>
                  <a:srgbClr val="000000"/>
                </a:solidFill>
                <a:latin typeface="Century" panose="02040604050505020304" pitchFamily="18" charset="0"/>
                <a:ea typeface="HGP明朝E" panose="02020900000000000000" pitchFamily="18" charset="-128"/>
              </a:rPr>
              <a:t>，</a:t>
            </a:r>
            <a:r>
              <a:rPr lang="en-US" altLang="ja-JP" sz="2400" dirty="0" smtClean="0">
                <a:solidFill>
                  <a:srgbClr val="000000"/>
                </a:solidFill>
                <a:latin typeface="Century" panose="02040604050505020304" pitchFamily="18" charset="0"/>
                <a:ea typeface="HGP明朝E" panose="02020900000000000000" pitchFamily="18" charset="-128"/>
              </a:rPr>
              <a:t>2</a:t>
            </a:r>
            <a:r>
              <a:rPr lang="ja-JP" altLang="ja-JP" sz="2400" dirty="0">
                <a:solidFill>
                  <a:srgbClr val="000000"/>
                </a:solidFill>
                <a:latin typeface="Century" panose="02040604050505020304" pitchFamily="18" charset="0"/>
                <a:ea typeface="HGP明朝E" panose="02020900000000000000" pitchFamily="18" charset="-128"/>
              </a:rPr>
              <a:t>要因分散</a:t>
            </a:r>
            <a:r>
              <a:rPr lang="ja-JP" altLang="ja-JP" sz="2400" dirty="0" smtClean="0">
                <a:solidFill>
                  <a:srgbClr val="000000"/>
                </a:solidFill>
                <a:latin typeface="Century" panose="02040604050505020304" pitchFamily="18" charset="0"/>
                <a:ea typeface="HGP明朝E" panose="02020900000000000000" pitchFamily="18" charset="-128"/>
              </a:rPr>
              <a:t>分析</a:t>
            </a:r>
            <a:r>
              <a:rPr lang="ja-JP" altLang="en-US" sz="2400" dirty="0" smtClean="0">
                <a:solidFill>
                  <a:srgbClr val="000000"/>
                </a:solidFill>
                <a:latin typeface="Century" panose="02040604050505020304" pitchFamily="18" charset="0"/>
                <a:ea typeface="HGP明朝E" panose="02020900000000000000" pitchFamily="18" charset="-128"/>
              </a:rPr>
              <a:t>，</a:t>
            </a:r>
            <a:r>
              <a:rPr lang="en-US" altLang="ja-JP" sz="2400" dirty="0" err="1" smtClean="0">
                <a:solidFill>
                  <a:srgbClr val="000000"/>
                </a:solidFill>
                <a:latin typeface="Century" panose="02040604050505020304" pitchFamily="18" charset="0"/>
                <a:ea typeface="HGP明朝E" panose="02020900000000000000" pitchFamily="18" charset="-128"/>
              </a:rPr>
              <a:t>Bonferoni</a:t>
            </a:r>
            <a:r>
              <a:rPr lang="ja-JP" altLang="ja-JP" sz="2400" dirty="0">
                <a:solidFill>
                  <a:srgbClr val="000000"/>
                </a:solidFill>
                <a:latin typeface="Century" panose="02040604050505020304" pitchFamily="18" charset="0"/>
                <a:ea typeface="HGP明朝E" panose="02020900000000000000" pitchFamily="18" charset="-128"/>
              </a:rPr>
              <a:t>の多重</a:t>
            </a:r>
            <a:r>
              <a:rPr lang="ja-JP" altLang="ja-JP" sz="2400" dirty="0" smtClean="0">
                <a:solidFill>
                  <a:srgbClr val="000000"/>
                </a:solidFill>
                <a:latin typeface="Century" panose="02040604050505020304" pitchFamily="18" charset="0"/>
                <a:ea typeface="HGP明朝E" panose="02020900000000000000" pitchFamily="18" charset="-128"/>
              </a:rPr>
              <a:t>比較を</a:t>
            </a:r>
            <a:r>
              <a:rPr lang="ja-JP" altLang="ja-JP" sz="2400" dirty="0">
                <a:solidFill>
                  <a:srgbClr val="000000"/>
                </a:solidFill>
                <a:latin typeface="Century" panose="02040604050505020304" pitchFamily="18" charset="0"/>
                <a:ea typeface="HGP明朝E" panose="02020900000000000000" pitchFamily="18" charset="-128"/>
              </a:rPr>
              <a:t>行なった</a:t>
            </a:r>
            <a:r>
              <a:rPr lang="ja-JP" altLang="en-US" sz="2400" dirty="0" smtClean="0">
                <a:solidFill>
                  <a:srgbClr val="000000"/>
                </a:solidFill>
                <a:latin typeface="Century" panose="02040604050505020304" pitchFamily="18" charset="0"/>
                <a:ea typeface="HGP明朝E" pitchFamily="18" charset="-128"/>
              </a:rPr>
              <a:t>．統計</a:t>
            </a:r>
            <a:r>
              <a:rPr lang="ja-JP" altLang="en-US" sz="2400" dirty="0">
                <a:solidFill>
                  <a:srgbClr val="000000"/>
                </a:solidFill>
                <a:latin typeface="Century" panose="02040604050505020304" pitchFamily="18" charset="0"/>
                <a:ea typeface="HGP明朝E" pitchFamily="18" charset="-128"/>
              </a:rPr>
              <a:t>解析</a:t>
            </a:r>
            <a:r>
              <a:rPr lang="ja-JP" altLang="en-US" sz="2400" dirty="0" smtClean="0">
                <a:solidFill>
                  <a:srgbClr val="000000"/>
                </a:solidFill>
                <a:latin typeface="Century" panose="02040604050505020304" pitchFamily="18" charset="0"/>
                <a:ea typeface="HGP明朝E" pitchFamily="18" charset="-128"/>
              </a:rPr>
              <a:t>に</a:t>
            </a:r>
            <a:r>
              <a:rPr lang="ja-JP" altLang="en-US" sz="2400" dirty="0">
                <a:solidFill>
                  <a:srgbClr val="000000"/>
                </a:solidFill>
                <a:latin typeface="Century" panose="02040604050505020304" pitchFamily="18" charset="0"/>
                <a:ea typeface="HGP明朝E" pitchFamily="18" charset="-128"/>
              </a:rPr>
              <a:t>は</a:t>
            </a:r>
            <a:r>
              <a:rPr lang="en-US" altLang="ja-JP" sz="2400" dirty="0" smtClean="0">
                <a:solidFill>
                  <a:srgbClr val="000000"/>
                </a:solidFill>
                <a:latin typeface="Century" panose="02040604050505020304" pitchFamily="18" charset="0"/>
                <a:ea typeface="HGP明朝E" pitchFamily="18" charset="-128"/>
              </a:rPr>
              <a:t>SPSS ver.22.0</a:t>
            </a:r>
            <a:r>
              <a:rPr lang="ja-JP" altLang="en-US" sz="2400" dirty="0" smtClean="0">
                <a:solidFill>
                  <a:srgbClr val="000000"/>
                </a:solidFill>
                <a:latin typeface="Century" panose="02040604050505020304" pitchFamily="18" charset="0"/>
                <a:ea typeface="HGP明朝E" pitchFamily="18" charset="-128"/>
              </a:rPr>
              <a:t>を使用した．有意水準を５％とした．</a:t>
            </a:r>
            <a:endParaRPr lang="en-US" altLang="ja-JP" sz="2400" dirty="0" smtClean="0">
              <a:solidFill>
                <a:srgbClr val="000000"/>
              </a:solidFill>
              <a:latin typeface="Century" panose="02040604050505020304" pitchFamily="18" charset="0"/>
              <a:ea typeface="HGP明朝E" pitchFamily="18" charset="-128"/>
            </a:endParaRPr>
          </a:p>
          <a:p>
            <a:pPr marL="0" indent="0">
              <a:spcBef>
                <a:spcPts val="600"/>
              </a:spcBef>
              <a:spcAft>
                <a:spcPts val="600"/>
              </a:spcAft>
            </a:pPr>
            <a:r>
              <a:rPr lang="ja-JP" altLang="en-US" sz="2400" dirty="0" smtClean="0">
                <a:solidFill>
                  <a:srgbClr val="0070C0"/>
                </a:solidFill>
                <a:latin typeface="Century" panose="02040604050505020304" pitchFamily="18" charset="0"/>
                <a:ea typeface="HGP明朝E" pitchFamily="18" charset="-128"/>
              </a:rPr>
              <a:t>４．倫理的</a:t>
            </a:r>
            <a:r>
              <a:rPr lang="ja-JP" altLang="en-US" sz="2400" dirty="0">
                <a:solidFill>
                  <a:srgbClr val="0070C0"/>
                </a:solidFill>
                <a:latin typeface="Century" panose="02040604050505020304" pitchFamily="18" charset="0"/>
                <a:ea typeface="HGP明朝E" pitchFamily="18" charset="-128"/>
              </a:rPr>
              <a:t>配慮</a:t>
            </a:r>
            <a:r>
              <a:rPr lang="ja-JP" altLang="en-US" sz="2400" dirty="0">
                <a:solidFill>
                  <a:srgbClr val="000000"/>
                </a:solidFill>
                <a:latin typeface="Century" panose="02040604050505020304" pitchFamily="18" charset="0"/>
                <a:ea typeface="HGP明朝E" pitchFamily="18" charset="-128"/>
              </a:rPr>
              <a:t>：所属機関の倫理</a:t>
            </a:r>
            <a:r>
              <a:rPr lang="ja-JP" altLang="en-US" sz="2400" dirty="0" smtClean="0">
                <a:solidFill>
                  <a:srgbClr val="000000"/>
                </a:solidFill>
                <a:latin typeface="Century" panose="02040604050505020304" pitchFamily="18" charset="0"/>
                <a:ea typeface="HGP明朝E" pitchFamily="18" charset="-128"/>
              </a:rPr>
              <a:t>委員会および病院の倫理委員会の</a:t>
            </a:r>
            <a:r>
              <a:rPr lang="ja-JP" altLang="en-US" sz="2400" dirty="0">
                <a:solidFill>
                  <a:srgbClr val="000000"/>
                </a:solidFill>
                <a:latin typeface="Century" panose="02040604050505020304" pitchFamily="18" charset="0"/>
                <a:ea typeface="HGP明朝E" pitchFamily="18" charset="-128"/>
              </a:rPr>
              <a:t>承認を得て実施した．対象者に研究目的，方法，結果発表について文書で説明し，同意を得た．研究への自由な参加，途中中断の権利，不利益からの保護，プライバシーの保護を保証した</a:t>
            </a:r>
            <a:r>
              <a:rPr lang="ja-JP" altLang="en-US" sz="2400" dirty="0" smtClean="0">
                <a:solidFill>
                  <a:srgbClr val="000000"/>
                </a:solidFill>
                <a:latin typeface="Century" panose="02040604050505020304" pitchFamily="18" charset="0"/>
                <a:ea typeface="HGP明朝E" pitchFamily="18" charset="-128"/>
              </a:rPr>
              <a:t>．</a:t>
            </a:r>
            <a:endParaRPr lang="en-US" altLang="ja-JP" sz="2400" dirty="0">
              <a:solidFill>
                <a:srgbClr val="000000"/>
              </a:solidFill>
              <a:latin typeface="Century" panose="02040604050505020304" pitchFamily="18" charset="0"/>
              <a:ea typeface="HGP明朝E" pitchFamily="18" charset="-128"/>
            </a:endParaRPr>
          </a:p>
        </p:txBody>
      </p:sp>
      <p:sp>
        <p:nvSpPr>
          <p:cNvPr id="13" name="Rectangle 1"/>
          <p:cNvSpPr>
            <a:spLocks noChangeArrowheads="1"/>
          </p:cNvSpPr>
          <p:nvPr/>
        </p:nvSpPr>
        <p:spPr bwMode="auto">
          <a:xfrm>
            <a:off x="9336819" y="20840141"/>
            <a:ext cx="60866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en-US" altLang="ja-JP" sz="2000" b="1" dirty="0" smtClean="0">
                <a:solidFill>
                  <a:schemeClr val="tx1">
                    <a:lumMod val="50000"/>
                  </a:schemeClr>
                </a:solidFill>
                <a:latin typeface="Century" pitchFamily="18" charset="0"/>
                <a:ea typeface="ＭＳ 明朝" pitchFamily="17" charset="-128"/>
                <a:cs typeface="Times New Roman" pitchFamily="18" charset="0"/>
              </a:rPr>
              <a:t>Figure 3.</a:t>
            </a:r>
            <a:r>
              <a:rPr lang="ja-JP" altLang="en-US" sz="2000" b="1" dirty="0" smtClean="0">
                <a:solidFill>
                  <a:schemeClr val="tx1">
                    <a:lumMod val="50000"/>
                  </a:schemeClr>
                </a:solidFill>
                <a:latin typeface="Century" pitchFamily="18" charset="0"/>
                <a:ea typeface="ＭＳ 明朝" pitchFamily="17" charset="-128"/>
                <a:cs typeface="Times New Roman" pitchFamily="18" charset="0"/>
              </a:rPr>
              <a:t> オノマトペ群と非オノマトペ群による</a:t>
            </a:r>
            <a:r>
              <a:rPr lang="en-US" altLang="ja-JP" sz="2000" b="1" dirty="0" smtClean="0">
                <a:solidFill>
                  <a:schemeClr val="tx1">
                    <a:lumMod val="50000"/>
                  </a:schemeClr>
                </a:solidFill>
                <a:latin typeface="Century" pitchFamily="18" charset="0"/>
                <a:ea typeface="ＭＳ 明朝" pitchFamily="17" charset="-128"/>
                <a:cs typeface="Times New Roman" pitchFamily="18" charset="0"/>
              </a:rPr>
              <a:t>FLACC </a:t>
            </a:r>
            <a:r>
              <a:rPr lang="en-US" altLang="ja-JP" sz="2000" b="1" dirty="0" smtClean="0">
                <a:solidFill>
                  <a:srgbClr val="000000"/>
                </a:solidFill>
                <a:latin typeface="Century" panose="02040604050505020304" pitchFamily="18" charset="0"/>
                <a:ea typeface="HGP明朝E" panose="02020900000000000000" pitchFamily="18" charset="-128"/>
              </a:rPr>
              <a:t>score</a:t>
            </a:r>
            <a:r>
              <a:rPr lang="ja-JP" altLang="en-US" sz="2000" b="1" dirty="0" smtClean="0">
                <a:solidFill>
                  <a:srgbClr val="000000"/>
                </a:solidFill>
                <a:latin typeface="Century" panose="02040604050505020304" pitchFamily="18" charset="0"/>
                <a:ea typeface="HGP明朝E" panose="02020900000000000000" pitchFamily="18" charset="-128"/>
              </a:rPr>
              <a:t> の比較</a:t>
            </a:r>
            <a:endParaRPr lang="en-US" altLang="ja-JP" sz="2000" b="1" dirty="0" smtClean="0">
              <a:solidFill>
                <a:schemeClr val="tx1">
                  <a:lumMod val="50000"/>
                </a:schemeClr>
              </a:solidFill>
              <a:latin typeface="Century" panose="02040604050505020304" pitchFamily="18" charset="0"/>
              <a:ea typeface="ＭＳ 明朝" pitchFamily="17" charset="-128"/>
              <a:cs typeface="Times New Roman" pitchFamily="18" charset="0"/>
            </a:endParaRPr>
          </a:p>
        </p:txBody>
      </p:sp>
      <p:sp>
        <p:nvSpPr>
          <p:cNvPr id="18" name="正方形/長方形 17"/>
          <p:cNvSpPr/>
          <p:nvPr/>
        </p:nvSpPr>
        <p:spPr bwMode="auto">
          <a:xfrm>
            <a:off x="756196" y="3983259"/>
            <a:ext cx="2032432" cy="577516"/>
          </a:xfrm>
          <a:prstGeom prst="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algn="ctr">
              <a:lnSpc>
                <a:spcPct val="110000"/>
              </a:lnSpc>
              <a:spcBef>
                <a:spcPts val="1200"/>
              </a:spcBef>
              <a:buNone/>
              <a:defRPr/>
            </a:pPr>
            <a:r>
              <a:rPr lang="ja-JP" altLang="en-US" sz="3200" b="1" dirty="0" smtClean="0">
                <a:solidFill>
                  <a:schemeClr val="accent2">
                    <a:lumMod val="75000"/>
                  </a:schemeClr>
                </a:solidFill>
                <a:latin typeface="HGSｺﾞｼｯｸE" pitchFamily="50" charset="-128"/>
                <a:ea typeface="HGSｺﾞｼｯｸE" pitchFamily="50" charset="-128"/>
              </a:rPr>
              <a:t>目　的</a:t>
            </a:r>
            <a:endParaRPr lang="en-US" altLang="ja-JP" sz="3200" b="1" dirty="0">
              <a:solidFill>
                <a:schemeClr val="accent2">
                  <a:lumMod val="75000"/>
                </a:schemeClr>
              </a:solidFill>
              <a:latin typeface="HGSｺﾞｼｯｸE" pitchFamily="50" charset="-128"/>
              <a:ea typeface="HGSｺﾞｼｯｸE" pitchFamily="50" charset="-128"/>
            </a:endParaRPr>
          </a:p>
        </p:txBody>
      </p:sp>
      <p:sp>
        <p:nvSpPr>
          <p:cNvPr id="19" name="正方形/長方形 18"/>
          <p:cNvSpPr/>
          <p:nvPr/>
        </p:nvSpPr>
        <p:spPr bwMode="auto">
          <a:xfrm>
            <a:off x="853524" y="8020208"/>
            <a:ext cx="2032432" cy="577516"/>
          </a:xfrm>
          <a:prstGeom prst="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algn="ctr">
              <a:lnSpc>
                <a:spcPct val="110000"/>
              </a:lnSpc>
              <a:spcBef>
                <a:spcPts val="1200"/>
              </a:spcBef>
              <a:buNone/>
              <a:defRPr/>
            </a:pPr>
            <a:r>
              <a:rPr lang="ja-JP" altLang="en-US" sz="3200" b="1" dirty="0" smtClean="0">
                <a:solidFill>
                  <a:schemeClr val="accent2">
                    <a:lumMod val="75000"/>
                  </a:schemeClr>
                </a:solidFill>
                <a:latin typeface="HGSｺﾞｼｯｸE" pitchFamily="50" charset="-128"/>
                <a:ea typeface="HGSｺﾞｼｯｸE" pitchFamily="50" charset="-128"/>
              </a:rPr>
              <a:t>方　法</a:t>
            </a:r>
            <a:endParaRPr lang="en-US" altLang="ja-JP" sz="3200" b="1" dirty="0">
              <a:solidFill>
                <a:schemeClr val="accent2">
                  <a:lumMod val="75000"/>
                </a:schemeClr>
              </a:solidFill>
              <a:latin typeface="HGSｺﾞｼｯｸE" pitchFamily="50" charset="-128"/>
              <a:ea typeface="HGSｺﾞｼｯｸE" pitchFamily="50" charset="-128"/>
            </a:endParaRPr>
          </a:p>
        </p:txBody>
      </p:sp>
      <p:sp>
        <p:nvSpPr>
          <p:cNvPr id="20" name="正方形/長方形 19"/>
          <p:cNvSpPr/>
          <p:nvPr/>
        </p:nvSpPr>
        <p:spPr bwMode="auto">
          <a:xfrm>
            <a:off x="9336819" y="8022885"/>
            <a:ext cx="2032432" cy="577516"/>
          </a:xfrm>
          <a:prstGeom prst="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algn="ctr">
              <a:lnSpc>
                <a:spcPct val="110000"/>
              </a:lnSpc>
              <a:spcBef>
                <a:spcPts val="1200"/>
              </a:spcBef>
              <a:buNone/>
              <a:defRPr/>
            </a:pPr>
            <a:r>
              <a:rPr lang="ja-JP" altLang="en-US" sz="3200" b="1" dirty="0" smtClean="0">
                <a:solidFill>
                  <a:schemeClr val="accent2">
                    <a:lumMod val="75000"/>
                  </a:schemeClr>
                </a:solidFill>
                <a:latin typeface="HGSｺﾞｼｯｸE" pitchFamily="50" charset="-128"/>
                <a:ea typeface="HGSｺﾞｼｯｸE" pitchFamily="50" charset="-128"/>
              </a:rPr>
              <a:t>結　果</a:t>
            </a:r>
            <a:endParaRPr lang="en-US" altLang="ja-JP" sz="3200" b="1" dirty="0">
              <a:solidFill>
                <a:schemeClr val="accent2">
                  <a:lumMod val="75000"/>
                </a:schemeClr>
              </a:solidFill>
              <a:latin typeface="HGSｺﾞｼｯｸE" pitchFamily="50" charset="-128"/>
              <a:ea typeface="HGSｺﾞｼｯｸE" pitchFamily="50" charset="-128"/>
            </a:endParaRPr>
          </a:p>
        </p:txBody>
      </p:sp>
      <p:sp>
        <p:nvSpPr>
          <p:cNvPr id="21" name="正方形/長方形 20"/>
          <p:cNvSpPr/>
          <p:nvPr/>
        </p:nvSpPr>
        <p:spPr bwMode="auto">
          <a:xfrm>
            <a:off x="883651" y="21349107"/>
            <a:ext cx="2032432" cy="577516"/>
          </a:xfrm>
          <a:prstGeom prst="rect">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algn="ctr">
              <a:lnSpc>
                <a:spcPct val="110000"/>
              </a:lnSpc>
              <a:spcBef>
                <a:spcPts val="1200"/>
              </a:spcBef>
              <a:buNone/>
              <a:defRPr/>
            </a:pPr>
            <a:r>
              <a:rPr lang="ja-JP" altLang="en-US" sz="3200" b="1" dirty="0" smtClean="0">
                <a:solidFill>
                  <a:schemeClr val="accent2">
                    <a:lumMod val="75000"/>
                  </a:schemeClr>
                </a:solidFill>
                <a:latin typeface="HGSｺﾞｼｯｸE" pitchFamily="50" charset="-128"/>
                <a:ea typeface="HGSｺﾞｼｯｸE" pitchFamily="50" charset="-128"/>
              </a:rPr>
              <a:t>考　察</a:t>
            </a:r>
            <a:endParaRPr lang="en-US" altLang="ja-JP" sz="3200" b="1" dirty="0">
              <a:solidFill>
                <a:schemeClr val="accent2">
                  <a:lumMod val="75000"/>
                </a:schemeClr>
              </a:solidFill>
              <a:latin typeface="HGSｺﾞｼｯｸE" pitchFamily="50" charset="-128"/>
              <a:ea typeface="HGSｺﾞｼｯｸE" pitchFamily="50" charset="-128"/>
            </a:endParaRPr>
          </a:p>
        </p:txBody>
      </p:sp>
      <p:sp>
        <p:nvSpPr>
          <p:cNvPr id="37" name="Text Box 4"/>
          <p:cNvSpPr txBox="1">
            <a:spLocks noChangeArrowheads="1"/>
          </p:cNvSpPr>
          <p:nvPr/>
        </p:nvSpPr>
        <p:spPr bwMode="auto">
          <a:xfrm>
            <a:off x="324148" y="22048972"/>
            <a:ext cx="14475702" cy="4558171"/>
          </a:xfrm>
          <a:prstGeom prst="rect">
            <a:avLst/>
          </a:prstGeom>
          <a:noFill/>
          <a:ln>
            <a:noFill/>
          </a:ln>
          <a:extLst/>
        </p:spPr>
        <p:style>
          <a:lnRef idx="1">
            <a:schemeClr val="dk1"/>
          </a:lnRef>
          <a:fillRef idx="2">
            <a:schemeClr val="dk1"/>
          </a:fillRef>
          <a:effectRef idx="1">
            <a:schemeClr val="dk1"/>
          </a:effectRef>
          <a:fontRef idx="minor">
            <a:schemeClr val="dk1"/>
          </a:fontRef>
        </p:style>
        <p:txBody>
          <a:bodyPr wrap="square" lIns="246888" tIns="123444" rIns="246888" bIns="123444">
            <a:spAutoFit/>
          </a:bodyPr>
          <a:lstStyle>
            <a:lvl1pPr marL="265113" indent="-265113">
              <a:defRPr>
                <a:solidFill>
                  <a:schemeClr val="tx1"/>
                </a:solidFill>
                <a:latin typeface="Arial" charset="0"/>
              </a:defRPr>
            </a:lvl1pPr>
            <a:lvl2pPr marL="5334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342900" indent="-342900">
              <a:spcBef>
                <a:spcPts val="600"/>
              </a:spcBef>
              <a:spcAft>
                <a:spcPts val="600"/>
              </a:spcAft>
              <a:buBlip>
                <a:blip r:embed="rId2"/>
              </a:buBlip>
            </a:pPr>
            <a:r>
              <a:rPr lang="ja-JP" altLang="ja-JP" sz="2400" dirty="0">
                <a:solidFill>
                  <a:srgbClr val="000000"/>
                </a:solidFill>
                <a:latin typeface="HGP明朝E" panose="02020900000000000000" pitchFamily="18" charset="-128"/>
                <a:ea typeface="HGP明朝E" panose="02020900000000000000" pitchFamily="18" charset="-128"/>
              </a:rPr>
              <a:t>幼児の主観的評価で</a:t>
            </a:r>
            <a:r>
              <a:rPr lang="ja-JP" altLang="ja-JP" sz="2400" dirty="0" smtClean="0">
                <a:solidFill>
                  <a:srgbClr val="000000"/>
                </a:solidFill>
                <a:latin typeface="HGP明朝E" panose="02020900000000000000" pitchFamily="18" charset="-128"/>
                <a:ea typeface="HGP明朝E" panose="02020900000000000000" pitchFamily="18" charset="-128"/>
              </a:rPr>
              <a:t>は</a:t>
            </a:r>
            <a:r>
              <a:rPr lang="ja-JP" altLang="en-US" sz="2400" dirty="0" smtClean="0">
                <a:solidFill>
                  <a:srgbClr val="000000"/>
                </a:solidFill>
                <a:latin typeface="HGP明朝E" panose="02020900000000000000" pitchFamily="18" charset="-128"/>
                <a:ea typeface="HGP明朝E" panose="02020900000000000000" pitchFamily="18" charset="-128"/>
              </a:rPr>
              <a:t>，</a:t>
            </a:r>
            <a:r>
              <a:rPr lang="ja-JP" altLang="ja-JP" sz="2400" dirty="0" smtClean="0">
                <a:solidFill>
                  <a:srgbClr val="000000"/>
                </a:solidFill>
                <a:latin typeface="HGP明朝E" panose="02020900000000000000" pitchFamily="18" charset="-128"/>
                <a:ea typeface="HGP明朝E" panose="02020900000000000000" pitchFamily="18" charset="-128"/>
              </a:rPr>
              <a:t>オノマトペ群</a:t>
            </a:r>
            <a:r>
              <a:rPr lang="ja-JP" altLang="ja-JP" sz="2400" dirty="0">
                <a:solidFill>
                  <a:srgbClr val="000000"/>
                </a:solidFill>
                <a:latin typeface="HGP明朝E" panose="02020900000000000000" pitchFamily="18" charset="-128"/>
                <a:ea typeface="HGP明朝E" panose="02020900000000000000" pitchFamily="18" charset="-128"/>
              </a:rPr>
              <a:t>は非オノマトペ群より痛みが</a:t>
            </a:r>
            <a:r>
              <a:rPr lang="ja-JP" altLang="ja-JP" sz="2400" dirty="0" smtClean="0">
                <a:solidFill>
                  <a:srgbClr val="000000"/>
                </a:solidFill>
                <a:latin typeface="HGP明朝E" panose="02020900000000000000" pitchFamily="18" charset="-128"/>
                <a:ea typeface="HGP明朝E" panose="02020900000000000000" pitchFamily="18" charset="-128"/>
              </a:rPr>
              <a:t>弱く</a:t>
            </a:r>
            <a:r>
              <a:rPr lang="ja-JP" altLang="en-US" sz="2400" dirty="0" smtClean="0">
                <a:solidFill>
                  <a:srgbClr val="000000"/>
                </a:solidFill>
                <a:latin typeface="HGP明朝E" panose="02020900000000000000" pitchFamily="18" charset="-128"/>
                <a:ea typeface="HGP明朝E" panose="02020900000000000000" pitchFamily="18" charset="-128"/>
              </a:rPr>
              <a:t>，</a:t>
            </a:r>
            <a:r>
              <a:rPr lang="ja-JP" altLang="ja-JP" sz="2400" dirty="0" smtClean="0">
                <a:solidFill>
                  <a:srgbClr val="000000"/>
                </a:solidFill>
                <a:latin typeface="HGP明朝E" panose="02020900000000000000" pitchFamily="18" charset="-128"/>
                <a:ea typeface="HGP明朝E" panose="02020900000000000000" pitchFamily="18" charset="-128"/>
              </a:rPr>
              <a:t>有意</a:t>
            </a:r>
            <a:r>
              <a:rPr lang="ja-JP" altLang="ja-JP" sz="2400" dirty="0">
                <a:solidFill>
                  <a:srgbClr val="000000"/>
                </a:solidFill>
                <a:latin typeface="HGP明朝E" panose="02020900000000000000" pitchFamily="18" charset="-128"/>
                <a:ea typeface="HGP明朝E" panose="02020900000000000000" pitchFamily="18" charset="-128"/>
              </a:rPr>
              <a:t>な傾向が認められた（</a:t>
            </a:r>
            <a:r>
              <a:rPr lang="en-US" altLang="ja-JP" sz="2400" i="1" dirty="0">
                <a:solidFill>
                  <a:srgbClr val="000000"/>
                </a:solidFill>
                <a:latin typeface="HGP明朝E" panose="02020900000000000000" pitchFamily="18" charset="-128"/>
                <a:ea typeface="HGP明朝E" panose="02020900000000000000" pitchFamily="18" charset="-128"/>
              </a:rPr>
              <a:t>p</a:t>
            </a:r>
            <a:r>
              <a:rPr lang="en-US" altLang="ja-JP" sz="2400" dirty="0" smtClean="0">
                <a:solidFill>
                  <a:srgbClr val="000000"/>
                </a:solidFill>
                <a:latin typeface="HGP明朝E" panose="02020900000000000000" pitchFamily="18" charset="-128"/>
                <a:ea typeface="HGP明朝E" panose="02020900000000000000" pitchFamily="18" charset="-128"/>
              </a:rPr>
              <a:t>=.02</a:t>
            </a:r>
            <a:r>
              <a:rPr lang="en-US" altLang="ja-JP" sz="2400" dirty="0">
                <a:solidFill>
                  <a:srgbClr val="000000"/>
                </a:solidFill>
                <a:latin typeface="HGP明朝E" panose="02020900000000000000" pitchFamily="18" charset="-128"/>
                <a:ea typeface="HGP明朝E" panose="02020900000000000000" pitchFamily="18" charset="-128"/>
              </a:rPr>
              <a:t>7</a:t>
            </a:r>
            <a:r>
              <a:rPr lang="ja-JP" altLang="ja-JP" sz="2400" dirty="0" smtClean="0">
                <a:solidFill>
                  <a:srgbClr val="000000"/>
                </a:solidFill>
                <a:latin typeface="HGP明朝E" panose="02020900000000000000" pitchFamily="18" charset="-128"/>
                <a:ea typeface="HGP明朝E" panose="02020900000000000000" pitchFamily="18" charset="-128"/>
              </a:rPr>
              <a:t>）</a:t>
            </a:r>
            <a:r>
              <a:rPr lang="ja-JP" altLang="en-US" sz="2400" dirty="0" smtClean="0">
                <a:solidFill>
                  <a:srgbClr val="000000"/>
                </a:solidFill>
                <a:latin typeface="HGP明朝E" panose="02020900000000000000" pitchFamily="18" charset="-128"/>
                <a:ea typeface="HGP明朝E" panose="02020900000000000000" pitchFamily="18" charset="-128"/>
              </a:rPr>
              <a:t>．</a:t>
            </a:r>
            <a:endParaRPr lang="en-US" altLang="ja-JP" sz="2400" dirty="0" smtClean="0">
              <a:solidFill>
                <a:srgbClr val="000000"/>
              </a:solidFill>
              <a:latin typeface="HGP明朝E" panose="02020900000000000000" pitchFamily="18" charset="-128"/>
              <a:ea typeface="HGP明朝E" panose="02020900000000000000" pitchFamily="18" charset="-128"/>
            </a:endParaRPr>
          </a:p>
          <a:p>
            <a:pPr marL="342900" indent="-342900">
              <a:spcBef>
                <a:spcPts val="600"/>
              </a:spcBef>
              <a:spcAft>
                <a:spcPts val="600"/>
              </a:spcAft>
              <a:buBlip>
                <a:blip r:embed="rId2"/>
              </a:buBlip>
            </a:pPr>
            <a:r>
              <a:rPr lang="en-US" altLang="ja-JP" sz="2400" dirty="0" smtClean="0">
                <a:solidFill>
                  <a:srgbClr val="000000"/>
                </a:solidFill>
                <a:latin typeface="HGP明朝E" panose="02020900000000000000" pitchFamily="18" charset="-128"/>
                <a:ea typeface="HGP明朝E" panose="02020900000000000000" pitchFamily="18" charset="-128"/>
              </a:rPr>
              <a:t>FLACC</a:t>
            </a:r>
            <a:r>
              <a:rPr lang="ja-JP" altLang="ja-JP" sz="2400" dirty="0" smtClean="0">
                <a:solidFill>
                  <a:srgbClr val="000000"/>
                </a:solidFill>
                <a:latin typeface="HGP明朝E" panose="02020900000000000000" pitchFamily="18" charset="-128"/>
                <a:ea typeface="HGP明朝E" panose="02020900000000000000" pitchFamily="18" charset="-128"/>
              </a:rPr>
              <a:t> </a:t>
            </a:r>
            <a:r>
              <a:rPr lang="en-US" altLang="ja-JP" sz="2400" dirty="0" smtClean="0">
                <a:solidFill>
                  <a:srgbClr val="000000"/>
                </a:solidFill>
                <a:latin typeface="HGP明朝E" panose="02020900000000000000" pitchFamily="18" charset="-128"/>
                <a:ea typeface="HGP明朝E" panose="02020900000000000000" pitchFamily="18" charset="-128"/>
              </a:rPr>
              <a:t>Behavioral Scale</a:t>
            </a:r>
            <a:r>
              <a:rPr lang="ja-JP" altLang="en-US" sz="2400" dirty="0" smtClean="0">
                <a:solidFill>
                  <a:srgbClr val="000000"/>
                </a:solidFill>
                <a:latin typeface="HGP明朝E" panose="02020900000000000000" pitchFamily="18" charset="-128"/>
                <a:ea typeface="HGP明朝E" panose="02020900000000000000" pitchFamily="18" charset="-128"/>
              </a:rPr>
              <a:t>において，</a:t>
            </a:r>
            <a:r>
              <a:rPr lang="en-US" altLang="ja-JP" sz="2400" dirty="0" smtClean="0">
                <a:solidFill>
                  <a:srgbClr val="000000"/>
                </a:solidFill>
                <a:latin typeface="HGP明朝E" panose="02020900000000000000" pitchFamily="18" charset="-128"/>
                <a:ea typeface="HGP明朝E" panose="02020900000000000000" pitchFamily="18" charset="-128"/>
              </a:rPr>
              <a:t>2</a:t>
            </a:r>
            <a:r>
              <a:rPr lang="ja-JP" altLang="ja-JP" sz="2400" dirty="0">
                <a:solidFill>
                  <a:srgbClr val="000000"/>
                </a:solidFill>
                <a:latin typeface="HGP明朝E" panose="02020900000000000000" pitchFamily="18" charset="-128"/>
                <a:ea typeface="HGP明朝E" panose="02020900000000000000" pitchFamily="18" charset="-128"/>
              </a:rPr>
              <a:t>要因の分散分析の結果、時間要因の主効果、時間と群間の交互作用に有意な差が認められた（</a:t>
            </a:r>
            <a:r>
              <a:rPr lang="en-US" altLang="ja-JP" sz="2400" i="1" dirty="0">
                <a:solidFill>
                  <a:srgbClr val="000000"/>
                </a:solidFill>
                <a:latin typeface="HGP明朝E" panose="02020900000000000000" pitchFamily="18" charset="-128"/>
                <a:ea typeface="HGP明朝E" panose="02020900000000000000" pitchFamily="18" charset="-128"/>
              </a:rPr>
              <a:t>F</a:t>
            </a:r>
            <a:r>
              <a:rPr lang="en-US" altLang="ja-JP" sz="2400" dirty="0">
                <a:solidFill>
                  <a:srgbClr val="000000"/>
                </a:solidFill>
                <a:latin typeface="HGP明朝E" panose="02020900000000000000" pitchFamily="18" charset="-128"/>
                <a:ea typeface="HGP明朝E" panose="02020900000000000000" pitchFamily="18" charset="-128"/>
              </a:rPr>
              <a:t>(2,48)=27.07,</a:t>
            </a:r>
            <a:r>
              <a:rPr lang="en-US" altLang="ja-JP" sz="2400" i="1" dirty="0">
                <a:solidFill>
                  <a:srgbClr val="000000"/>
                </a:solidFill>
                <a:latin typeface="HGP明朝E" panose="02020900000000000000" pitchFamily="18" charset="-128"/>
                <a:ea typeface="HGP明朝E" panose="02020900000000000000" pitchFamily="18" charset="-128"/>
              </a:rPr>
              <a:t>p</a:t>
            </a:r>
            <a:r>
              <a:rPr lang="ja-JP" altLang="ja-JP" sz="2400" dirty="0">
                <a:solidFill>
                  <a:srgbClr val="000000"/>
                </a:solidFill>
                <a:latin typeface="HGP明朝E" panose="02020900000000000000" pitchFamily="18" charset="-128"/>
                <a:ea typeface="HGP明朝E" panose="02020900000000000000" pitchFamily="18" charset="-128"/>
              </a:rPr>
              <a:t>＜</a:t>
            </a:r>
            <a:r>
              <a:rPr lang="en-US" altLang="ja-JP" sz="2400" dirty="0">
                <a:solidFill>
                  <a:srgbClr val="000000"/>
                </a:solidFill>
                <a:latin typeface="HGP明朝E" panose="02020900000000000000" pitchFamily="18" charset="-128"/>
                <a:ea typeface="HGP明朝E" panose="02020900000000000000" pitchFamily="18" charset="-128"/>
              </a:rPr>
              <a:t>.001</a:t>
            </a:r>
            <a:r>
              <a:rPr lang="ja-JP" altLang="ja-JP" sz="2400" dirty="0">
                <a:solidFill>
                  <a:srgbClr val="000000"/>
                </a:solidFill>
                <a:latin typeface="HGP明朝E" panose="02020900000000000000" pitchFamily="18" charset="-128"/>
                <a:ea typeface="HGP明朝E" panose="02020900000000000000" pitchFamily="18" charset="-128"/>
              </a:rPr>
              <a:t>；</a:t>
            </a:r>
            <a:r>
              <a:rPr lang="en-US" altLang="ja-JP" sz="2400" i="1" dirty="0">
                <a:solidFill>
                  <a:srgbClr val="000000"/>
                </a:solidFill>
                <a:latin typeface="HGP明朝E" panose="02020900000000000000" pitchFamily="18" charset="-128"/>
                <a:ea typeface="HGP明朝E" panose="02020900000000000000" pitchFamily="18" charset="-128"/>
              </a:rPr>
              <a:t>F</a:t>
            </a:r>
            <a:r>
              <a:rPr lang="en-US" altLang="ja-JP" sz="2400" dirty="0">
                <a:solidFill>
                  <a:srgbClr val="000000"/>
                </a:solidFill>
                <a:latin typeface="HGP明朝E" panose="02020900000000000000" pitchFamily="18" charset="-128"/>
                <a:ea typeface="HGP明朝E" panose="02020900000000000000" pitchFamily="18" charset="-128"/>
              </a:rPr>
              <a:t>(2,48)=6.243,</a:t>
            </a:r>
            <a:r>
              <a:rPr lang="en-US" altLang="ja-JP" sz="2400" i="1" dirty="0">
                <a:solidFill>
                  <a:srgbClr val="000000"/>
                </a:solidFill>
                <a:latin typeface="HGP明朝E" panose="02020900000000000000" pitchFamily="18" charset="-128"/>
                <a:ea typeface="HGP明朝E" panose="02020900000000000000" pitchFamily="18" charset="-128"/>
              </a:rPr>
              <a:t>p</a:t>
            </a:r>
            <a:r>
              <a:rPr lang="ja-JP" altLang="ja-JP" sz="2400" dirty="0">
                <a:solidFill>
                  <a:srgbClr val="000000"/>
                </a:solidFill>
                <a:latin typeface="HGP明朝E" panose="02020900000000000000" pitchFamily="18" charset="-128"/>
                <a:ea typeface="HGP明朝E" panose="02020900000000000000" pitchFamily="18" charset="-128"/>
              </a:rPr>
              <a:t>＜</a:t>
            </a:r>
            <a:r>
              <a:rPr lang="en-US" altLang="ja-JP" sz="2400" dirty="0">
                <a:solidFill>
                  <a:srgbClr val="000000"/>
                </a:solidFill>
                <a:latin typeface="HGP明朝E" panose="02020900000000000000" pitchFamily="18" charset="-128"/>
                <a:ea typeface="HGP明朝E" panose="02020900000000000000" pitchFamily="18" charset="-128"/>
              </a:rPr>
              <a:t>.005</a:t>
            </a:r>
            <a:r>
              <a:rPr lang="ja-JP" altLang="ja-JP" sz="2400" dirty="0">
                <a:solidFill>
                  <a:srgbClr val="000000"/>
                </a:solidFill>
                <a:latin typeface="HGP明朝E" panose="02020900000000000000" pitchFamily="18" charset="-128"/>
                <a:ea typeface="HGP明朝E" panose="02020900000000000000" pitchFamily="18" charset="-128"/>
              </a:rPr>
              <a:t>）。</a:t>
            </a:r>
            <a:r>
              <a:rPr lang="en-US" altLang="ja-JP" sz="2400" dirty="0" err="1">
                <a:solidFill>
                  <a:srgbClr val="000000"/>
                </a:solidFill>
                <a:latin typeface="HGP明朝E" panose="02020900000000000000" pitchFamily="18" charset="-128"/>
                <a:ea typeface="HGP明朝E" panose="02020900000000000000" pitchFamily="18" charset="-128"/>
              </a:rPr>
              <a:t>Bonferoni</a:t>
            </a:r>
            <a:r>
              <a:rPr lang="ja-JP" altLang="ja-JP" sz="2400" dirty="0">
                <a:solidFill>
                  <a:srgbClr val="000000"/>
                </a:solidFill>
                <a:latin typeface="HGP明朝E" panose="02020900000000000000" pitchFamily="18" charset="-128"/>
                <a:ea typeface="HGP明朝E" panose="02020900000000000000" pitchFamily="18" charset="-128"/>
              </a:rPr>
              <a:t>の多重比較の結果、オノマトペ群では、採血前と採血</a:t>
            </a:r>
            <a:r>
              <a:rPr lang="en-US" altLang="ja-JP" sz="2400" dirty="0">
                <a:solidFill>
                  <a:srgbClr val="000000"/>
                </a:solidFill>
                <a:latin typeface="HGP明朝E" panose="02020900000000000000" pitchFamily="18" charset="-128"/>
                <a:ea typeface="HGP明朝E" panose="02020900000000000000" pitchFamily="18" charset="-128"/>
              </a:rPr>
              <a:t>5</a:t>
            </a:r>
            <a:r>
              <a:rPr lang="ja-JP" altLang="ja-JP" sz="2400" dirty="0">
                <a:solidFill>
                  <a:srgbClr val="000000"/>
                </a:solidFill>
                <a:latin typeface="HGP明朝E" panose="02020900000000000000" pitchFamily="18" charset="-128"/>
                <a:ea typeface="HGP明朝E" panose="02020900000000000000" pitchFamily="18" charset="-128"/>
              </a:rPr>
              <a:t>分後，採血直後と採血</a:t>
            </a:r>
            <a:r>
              <a:rPr lang="en-US" altLang="ja-JP" sz="2400" dirty="0">
                <a:solidFill>
                  <a:srgbClr val="000000"/>
                </a:solidFill>
                <a:latin typeface="HGP明朝E" panose="02020900000000000000" pitchFamily="18" charset="-128"/>
                <a:ea typeface="HGP明朝E" panose="02020900000000000000" pitchFamily="18" charset="-128"/>
              </a:rPr>
              <a:t>5</a:t>
            </a:r>
            <a:r>
              <a:rPr lang="ja-JP" altLang="ja-JP" sz="2400" dirty="0">
                <a:solidFill>
                  <a:srgbClr val="000000"/>
                </a:solidFill>
                <a:latin typeface="HGP明朝E" panose="02020900000000000000" pitchFamily="18" charset="-128"/>
                <a:ea typeface="HGP明朝E" panose="02020900000000000000" pitchFamily="18" charset="-128"/>
              </a:rPr>
              <a:t>分後の結果に有意な差が</a:t>
            </a:r>
            <a:r>
              <a:rPr lang="ja-JP" altLang="ja-JP" sz="2400" dirty="0" smtClean="0">
                <a:solidFill>
                  <a:srgbClr val="000000"/>
                </a:solidFill>
                <a:latin typeface="HGP明朝E" panose="02020900000000000000" pitchFamily="18" charset="-128"/>
                <a:ea typeface="HGP明朝E" panose="02020900000000000000" pitchFamily="18" charset="-128"/>
              </a:rPr>
              <a:t>認められた</a:t>
            </a:r>
            <a:r>
              <a:rPr lang="ja-JP" altLang="en-US" sz="2400" dirty="0" smtClean="0">
                <a:solidFill>
                  <a:srgbClr val="000000"/>
                </a:solidFill>
                <a:latin typeface="HGP明朝E" panose="02020900000000000000" pitchFamily="18" charset="-128"/>
                <a:ea typeface="HGP明朝E" panose="02020900000000000000" pitchFamily="18" charset="-128"/>
              </a:rPr>
              <a:t>．</a:t>
            </a:r>
            <a:r>
              <a:rPr lang="ja-JP" altLang="ja-JP" sz="2400" dirty="0" smtClean="0">
                <a:solidFill>
                  <a:srgbClr val="000000"/>
                </a:solidFill>
                <a:latin typeface="HGP明朝E" panose="02020900000000000000" pitchFamily="18" charset="-128"/>
                <a:ea typeface="HGP明朝E" panose="02020900000000000000" pitchFamily="18" charset="-128"/>
              </a:rPr>
              <a:t>採血前</a:t>
            </a:r>
            <a:r>
              <a:rPr lang="ja-JP" altLang="ja-JP" sz="2400" dirty="0">
                <a:solidFill>
                  <a:srgbClr val="000000"/>
                </a:solidFill>
                <a:latin typeface="HGP明朝E" panose="02020900000000000000" pitchFamily="18" charset="-128"/>
                <a:ea typeface="HGP明朝E" panose="02020900000000000000" pitchFamily="18" charset="-128"/>
              </a:rPr>
              <a:t>は不安や恐れの強い傾向が見られたオノマトペ群</a:t>
            </a:r>
            <a:r>
              <a:rPr lang="ja-JP" altLang="ja-JP" sz="2400" dirty="0" smtClean="0">
                <a:solidFill>
                  <a:srgbClr val="000000"/>
                </a:solidFill>
                <a:latin typeface="HGP明朝E" panose="02020900000000000000" pitchFamily="18" charset="-128"/>
                <a:ea typeface="HGP明朝E" panose="02020900000000000000" pitchFamily="18" charset="-128"/>
              </a:rPr>
              <a:t>が</a:t>
            </a:r>
            <a:r>
              <a:rPr lang="ja-JP" altLang="en-US" sz="2400" dirty="0" smtClean="0">
                <a:solidFill>
                  <a:srgbClr val="000000"/>
                </a:solidFill>
                <a:latin typeface="HGP明朝E" panose="02020900000000000000" pitchFamily="18" charset="-128"/>
                <a:ea typeface="HGP明朝E" panose="02020900000000000000" pitchFamily="18" charset="-128"/>
              </a:rPr>
              <a:t>，</a:t>
            </a:r>
            <a:r>
              <a:rPr lang="ja-JP" altLang="ja-JP" sz="2400" dirty="0" smtClean="0">
                <a:solidFill>
                  <a:srgbClr val="000000"/>
                </a:solidFill>
                <a:latin typeface="HGP明朝E" panose="02020900000000000000" pitchFamily="18" charset="-128"/>
                <a:ea typeface="HGP明朝E" panose="02020900000000000000" pitchFamily="18" charset="-128"/>
              </a:rPr>
              <a:t>採血</a:t>
            </a:r>
            <a:r>
              <a:rPr lang="en-US" altLang="ja-JP" sz="2400" dirty="0">
                <a:solidFill>
                  <a:srgbClr val="000000"/>
                </a:solidFill>
                <a:latin typeface="HGP明朝E" panose="02020900000000000000" pitchFamily="18" charset="-128"/>
                <a:ea typeface="HGP明朝E" panose="02020900000000000000" pitchFamily="18" charset="-128"/>
              </a:rPr>
              <a:t>5</a:t>
            </a:r>
            <a:r>
              <a:rPr lang="ja-JP" altLang="ja-JP" sz="2400" dirty="0">
                <a:solidFill>
                  <a:srgbClr val="000000"/>
                </a:solidFill>
                <a:latin typeface="HGP明朝E" panose="02020900000000000000" pitchFamily="18" charset="-128"/>
                <a:ea typeface="HGP明朝E" panose="02020900000000000000" pitchFamily="18" charset="-128"/>
              </a:rPr>
              <a:t>分後に非オノマトペ群より不安や恐れが有意に低下することが明らかと</a:t>
            </a:r>
            <a:r>
              <a:rPr lang="ja-JP" altLang="ja-JP" sz="2400" dirty="0" smtClean="0">
                <a:solidFill>
                  <a:srgbClr val="000000"/>
                </a:solidFill>
                <a:latin typeface="HGP明朝E" panose="02020900000000000000" pitchFamily="18" charset="-128"/>
                <a:ea typeface="HGP明朝E" panose="02020900000000000000" pitchFamily="18" charset="-128"/>
              </a:rPr>
              <a:t>なった</a:t>
            </a:r>
            <a:r>
              <a:rPr lang="ja-JP" altLang="en-US" sz="2400" dirty="0" smtClean="0">
                <a:solidFill>
                  <a:srgbClr val="000000"/>
                </a:solidFill>
                <a:latin typeface="HGP明朝E" panose="02020900000000000000" pitchFamily="18" charset="-128"/>
                <a:ea typeface="HGP明朝E" panose="02020900000000000000" pitchFamily="18" charset="-128"/>
              </a:rPr>
              <a:t>．</a:t>
            </a:r>
            <a:endParaRPr lang="en-US" altLang="ja-JP" sz="2400" dirty="0" smtClean="0">
              <a:solidFill>
                <a:srgbClr val="000000"/>
              </a:solidFill>
              <a:latin typeface="HGP明朝E" panose="02020900000000000000" pitchFamily="18" charset="-128"/>
              <a:ea typeface="HGP明朝E" panose="02020900000000000000" pitchFamily="18" charset="-128"/>
            </a:endParaRPr>
          </a:p>
          <a:p>
            <a:pPr marL="0" indent="0">
              <a:spcBef>
                <a:spcPts val="600"/>
              </a:spcBef>
              <a:spcAft>
                <a:spcPts val="600"/>
              </a:spcAft>
            </a:pPr>
            <a:r>
              <a:rPr lang="ja-JP" altLang="en-US" sz="2400" dirty="0" smtClean="0">
                <a:solidFill>
                  <a:srgbClr val="000000"/>
                </a:solidFill>
                <a:latin typeface="HGP明朝E" panose="02020900000000000000" pitchFamily="18" charset="-128"/>
                <a:ea typeface="HGP明朝E" panose="02020900000000000000" pitchFamily="18" charset="-128"/>
              </a:rPr>
              <a:t>　以上の</a:t>
            </a:r>
            <a:r>
              <a:rPr lang="ja-JP" altLang="ja-JP" sz="2400" dirty="0" smtClean="0">
                <a:solidFill>
                  <a:srgbClr val="000000"/>
                </a:solidFill>
                <a:latin typeface="HGP明朝E" panose="02020900000000000000" pitchFamily="18" charset="-128"/>
                <a:ea typeface="HGP明朝E" panose="02020900000000000000" pitchFamily="18" charset="-128"/>
              </a:rPr>
              <a:t>結果より</a:t>
            </a:r>
            <a:r>
              <a:rPr lang="ja-JP" altLang="en-US" sz="2400" dirty="0" smtClean="0">
                <a:solidFill>
                  <a:srgbClr val="000000"/>
                </a:solidFill>
                <a:latin typeface="HGP明朝E" panose="02020900000000000000" pitchFamily="18" charset="-128"/>
                <a:ea typeface="HGP明朝E" panose="02020900000000000000" pitchFamily="18" charset="-128"/>
              </a:rPr>
              <a:t>，</a:t>
            </a:r>
            <a:r>
              <a:rPr lang="ja-JP" altLang="ja-JP" sz="2400" dirty="0" smtClean="0">
                <a:solidFill>
                  <a:srgbClr val="000000"/>
                </a:solidFill>
                <a:latin typeface="HGP明朝E" panose="02020900000000000000" pitchFamily="18" charset="-128"/>
                <a:ea typeface="HGP明朝E" panose="02020900000000000000" pitchFamily="18" charset="-128"/>
              </a:rPr>
              <a:t>オノマトペ</a:t>
            </a:r>
            <a:r>
              <a:rPr lang="ja-JP" altLang="ja-JP" sz="2400" dirty="0">
                <a:solidFill>
                  <a:srgbClr val="000000"/>
                </a:solidFill>
                <a:latin typeface="HGP明朝E" panose="02020900000000000000" pitchFamily="18" charset="-128"/>
                <a:ea typeface="HGP明朝E" panose="02020900000000000000" pitchFamily="18" charset="-128"/>
              </a:rPr>
              <a:t>を用いた説明は幼児の痛みの程度</a:t>
            </a:r>
            <a:r>
              <a:rPr lang="ja-JP" altLang="en-US" sz="2400" dirty="0">
                <a:solidFill>
                  <a:srgbClr val="000000"/>
                </a:solidFill>
                <a:latin typeface="HGP明朝E" panose="02020900000000000000" pitchFamily="18" charset="-128"/>
                <a:ea typeface="HGP明朝E" panose="02020900000000000000" pitchFamily="18" charset="-128"/>
              </a:rPr>
              <a:t>，</a:t>
            </a:r>
            <a:r>
              <a:rPr lang="ja-JP" altLang="ja-JP" sz="2400" dirty="0">
                <a:solidFill>
                  <a:srgbClr val="000000"/>
                </a:solidFill>
                <a:latin typeface="HGP明朝E" panose="02020900000000000000" pitchFamily="18" charset="-128"/>
                <a:ea typeface="HGP明朝E" panose="02020900000000000000" pitchFamily="18" charset="-128"/>
              </a:rPr>
              <a:t>不安や恐れを軽減するのに有効であることが示唆された</a:t>
            </a:r>
            <a:r>
              <a:rPr lang="ja-JP" altLang="en-US" sz="2400" dirty="0" smtClean="0">
                <a:solidFill>
                  <a:srgbClr val="000000"/>
                </a:solidFill>
                <a:latin typeface="HGP明朝E" panose="02020900000000000000" pitchFamily="18" charset="-128"/>
                <a:ea typeface="HGP明朝E" panose="02020900000000000000" pitchFamily="18" charset="-128"/>
              </a:rPr>
              <a:t>．</a:t>
            </a:r>
            <a:endParaRPr lang="en-US" altLang="ja-JP" sz="2400" dirty="0">
              <a:solidFill>
                <a:srgbClr val="000000"/>
              </a:solidFill>
              <a:latin typeface="HGP明朝E" pitchFamily="18" charset="-128"/>
              <a:ea typeface="HGP明朝E" pitchFamily="18" charset="-128"/>
            </a:endParaRPr>
          </a:p>
          <a:p>
            <a:pPr marL="0" indent="0">
              <a:spcBef>
                <a:spcPts val="600"/>
              </a:spcBef>
              <a:spcAft>
                <a:spcPts val="600"/>
              </a:spcAft>
            </a:pPr>
            <a:r>
              <a:rPr lang="ja-JP" altLang="en-US" sz="2400" dirty="0" smtClean="0">
                <a:solidFill>
                  <a:srgbClr val="000000"/>
                </a:solidFill>
                <a:latin typeface="HGP明朝E" pitchFamily="18" charset="-128"/>
                <a:ea typeface="HGP明朝E" pitchFamily="18" charset="-128"/>
              </a:rPr>
              <a:t>　</a:t>
            </a:r>
            <a:r>
              <a:rPr lang="en-US" altLang="ja-JP" sz="2400" dirty="0" smtClean="0">
                <a:solidFill>
                  <a:srgbClr val="000000"/>
                </a:solidFill>
                <a:latin typeface="HGP明朝E" pitchFamily="18" charset="-128"/>
                <a:ea typeface="HGP明朝E" pitchFamily="18" charset="-128"/>
              </a:rPr>
              <a:t>				</a:t>
            </a:r>
            <a:r>
              <a:rPr lang="ja-JP" altLang="en-US" sz="2400" dirty="0" smtClean="0">
                <a:solidFill>
                  <a:srgbClr val="000000"/>
                </a:solidFill>
                <a:latin typeface="HGP明朝E" pitchFamily="18" charset="-128"/>
                <a:ea typeface="HGP明朝E" pitchFamily="18" charset="-128"/>
              </a:rPr>
              <a:t>＃　本研究</a:t>
            </a:r>
            <a:r>
              <a:rPr lang="ja-JP" altLang="en-US" sz="2400" dirty="0">
                <a:solidFill>
                  <a:srgbClr val="000000"/>
                </a:solidFill>
                <a:latin typeface="HGP明朝E" pitchFamily="18" charset="-128"/>
                <a:ea typeface="HGP明朝E" pitchFamily="18" charset="-128"/>
              </a:rPr>
              <a:t>は文部科研費</a:t>
            </a:r>
            <a:r>
              <a:rPr lang="en-US" altLang="ja-JP" sz="2400" dirty="0">
                <a:solidFill>
                  <a:srgbClr val="000000"/>
                </a:solidFill>
                <a:latin typeface="HGP明朝E" pitchFamily="18" charset="-128"/>
                <a:ea typeface="HGP明朝E" pitchFamily="18" charset="-128"/>
              </a:rPr>
              <a:t>#24660030</a:t>
            </a:r>
            <a:r>
              <a:rPr lang="ja-JP" altLang="en-US" sz="2400" dirty="0">
                <a:solidFill>
                  <a:srgbClr val="000000"/>
                </a:solidFill>
                <a:latin typeface="HGP明朝E" pitchFamily="18" charset="-128"/>
                <a:ea typeface="HGP明朝E" pitchFamily="18" charset="-128"/>
              </a:rPr>
              <a:t>の助成を受けて行った研究の一部である</a:t>
            </a:r>
            <a:r>
              <a:rPr lang="ja-JP" altLang="en-US" sz="2400" dirty="0" smtClean="0">
                <a:solidFill>
                  <a:srgbClr val="000000"/>
                </a:solidFill>
                <a:latin typeface="HGP明朝E" pitchFamily="18" charset="-128"/>
                <a:ea typeface="HGP明朝E" pitchFamily="18" charset="-128"/>
              </a:rPr>
              <a:t>．　</a:t>
            </a:r>
            <a:endParaRPr lang="en-US" altLang="ja-JP" sz="2400" dirty="0" smtClean="0">
              <a:solidFill>
                <a:srgbClr val="000000"/>
              </a:solidFill>
              <a:latin typeface="HGP明朝E" pitchFamily="18" charset="-128"/>
              <a:ea typeface="HGP明朝E" pitchFamily="18" charset="-128"/>
            </a:endParaRPr>
          </a:p>
          <a:p>
            <a:pPr marL="0" indent="0">
              <a:spcBef>
                <a:spcPts val="600"/>
              </a:spcBef>
              <a:spcAft>
                <a:spcPts val="600"/>
              </a:spcAft>
            </a:pPr>
            <a:r>
              <a:rPr lang="en-US" altLang="ja-JP" sz="2400" dirty="0" smtClean="0">
                <a:solidFill>
                  <a:srgbClr val="000000"/>
                </a:solidFill>
                <a:latin typeface="HGP明朝E" pitchFamily="18" charset="-128"/>
                <a:ea typeface="HGP明朝E" pitchFamily="18" charset="-128"/>
              </a:rPr>
              <a:t>						</a:t>
            </a:r>
            <a:r>
              <a:rPr lang="ja-JP" altLang="en-US" sz="2400" dirty="0" smtClean="0">
                <a:solidFill>
                  <a:srgbClr val="000000"/>
                </a:solidFill>
                <a:latin typeface="HGP明朝E" pitchFamily="18" charset="-128"/>
                <a:ea typeface="HGP明朝E" pitchFamily="18" charset="-128"/>
              </a:rPr>
              <a:t>（</a:t>
            </a:r>
            <a:r>
              <a:rPr lang="ja-JP" altLang="en-US" sz="2400" dirty="0">
                <a:solidFill>
                  <a:srgbClr val="000000"/>
                </a:solidFill>
                <a:latin typeface="HGP明朝E" pitchFamily="18" charset="-128"/>
                <a:ea typeface="HGP明朝E" pitchFamily="18" charset="-128"/>
              </a:rPr>
              <a:t>連絡</a:t>
            </a:r>
            <a:r>
              <a:rPr lang="ja-JP" altLang="en-US" sz="2400" dirty="0" smtClean="0">
                <a:solidFill>
                  <a:srgbClr val="000000"/>
                </a:solidFill>
                <a:latin typeface="HGP明朝E" pitchFamily="18" charset="-128"/>
                <a:ea typeface="HGP明朝E" pitchFamily="18" charset="-128"/>
              </a:rPr>
              <a:t>）石舘　美弥子　Ｅ</a:t>
            </a:r>
            <a:r>
              <a:rPr lang="en-US" altLang="ja-JP" sz="2400" dirty="0">
                <a:solidFill>
                  <a:srgbClr val="000000"/>
                </a:solidFill>
                <a:latin typeface="HGP明朝E" pitchFamily="18" charset="-128"/>
                <a:ea typeface="HGP明朝E" pitchFamily="18" charset="-128"/>
              </a:rPr>
              <a:t>-mail </a:t>
            </a:r>
            <a:r>
              <a:rPr lang="ja-JP" altLang="en-US" sz="2400" dirty="0">
                <a:solidFill>
                  <a:srgbClr val="000000"/>
                </a:solidFill>
                <a:latin typeface="HGP明朝E" pitchFamily="18" charset="-128"/>
                <a:ea typeface="HGP明朝E" pitchFamily="18" charset="-128"/>
              </a:rPr>
              <a:t>： </a:t>
            </a:r>
            <a:r>
              <a:rPr lang="en-US" altLang="ja-JP" sz="2400" dirty="0" smtClean="0">
                <a:solidFill>
                  <a:srgbClr val="000000"/>
                </a:solidFill>
                <a:latin typeface="HGP明朝E" pitchFamily="18" charset="-128"/>
                <a:ea typeface="HGP明朝E" pitchFamily="18" charset="-128"/>
              </a:rPr>
              <a:t>mishidate@sz.tokoha-u.ac.jp</a:t>
            </a:r>
            <a:endParaRPr lang="en-US" altLang="ja-JP" sz="2400" dirty="0">
              <a:solidFill>
                <a:srgbClr val="000000"/>
              </a:solidFill>
              <a:latin typeface="HGP明朝E" pitchFamily="18" charset="-128"/>
              <a:ea typeface="HGP明朝E" pitchFamily="18" charset="-128"/>
            </a:endParaRPr>
          </a:p>
        </p:txBody>
      </p:sp>
      <p:pic>
        <p:nvPicPr>
          <p:cNvPr id="4" name="Picture 4" descr="C:\Users\Miyako\AppData\Local\Microsoft\Windows\Temporary Internet Files\Content.IE5\HFXK1CQQ\MC9002377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628" y="1191335"/>
            <a:ext cx="1205648" cy="1656184"/>
          </a:xfrm>
          <a:prstGeom prst="rect">
            <a:avLst/>
          </a:prstGeom>
          <a:noFill/>
          <a:extLst>
            <a:ext uri="{909E8E84-426E-40DD-AFC4-6F175D3DCCD1}">
              <a14:hiddenFill xmlns:a14="http://schemas.microsoft.com/office/drawing/2010/main">
                <a:solidFill>
                  <a:srgbClr val="FFFFFF"/>
                </a:solidFill>
              </a14:hiddenFill>
            </a:ext>
          </a:extLst>
        </p:spPr>
      </p:pic>
      <p:sp>
        <p:nvSpPr>
          <p:cNvPr id="63" name="Text Box 3"/>
          <p:cNvSpPr txBox="1">
            <a:spLocks noChangeArrowheads="1"/>
          </p:cNvSpPr>
          <p:nvPr/>
        </p:nvSpPr>
        <p:spPr bwMode="auto">
          <a:xfrm>
            <a:off x="324148" y="2268439"/>
            <a:ext cx="15841761" cy="135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46888" tIns="123444" rIns="246888" bIns="123444">
            <a:spAutoFit/>
          </a:bodyPr>
          <a:lstStyle/>
          <a:p>
            <a:pPr algn="ctr">
              <a:spcBef>
                <a:spcPts val="0"/>
              </a:spcBef>
              <a:spcAft>
                <a:spcPts val="0"/>
              </a:spcAft>
            </a:pPr>
            <a:r>
              <a:rPr lang="ja-JP" altLang="en-US" sz="3600" b="1" dirty="0" smtClean="0">
                <a:latin typeface="HGP明朝B" pitchFamily="18" charset="-128"/>
                <a:ea typeface="HGP明朝B" pitchFamily="18" charset="-128"/>
              </a:rPr>
              <a:t>石舘　美弥子 </a:t>
            </a:r>
            <a:r>
              <a:rPr lang="en-US" altLang="ja-JP" sz="3600" b="1" baseline="30000" dirty="0" smtClean="0">
                <a:latin typeface="HGP明朝B" pitchFamily="18" charset="-128"/>
                <a:ea typeface="HGP明朝B" pitchFamily="18" charset="-128"/>
              </a:rPr>
              <a:t>1</a:t>
            </a:r>
            <a:r>
              <a:rPr lang="en-US" altLang="ja-JP" sz="3600" b="1" baseline="30000" dirty="0">
                <a:latin typeface="HGP明朝B" pitchFamily="18" charset="-128"/>
                <a:ea typeface="HGP明朝B" pitchFamily="18" charset="-128"/>
              </a:rPr>
              <a:t>)</a:t>
            </a:r>
            <a:r>
              <a:rPr lang="ja-JP" altLang="en-US" sz="3600" b="1" dirty="0">
                <a:latin typeface="HGP明朝B" pitchFamily="18" charset="-128"/>
                <a:ea typeface="HGP明朝B" pitchFamily="18" charset="-128"/>
              </a:rPr>
              <a:t> 　</a:t>
            </a:r>
            <a:r>
              <a:rPr lang="ja-JP" altLang="en-US" sz="3600" b="1" dirty="0" smtClean="0">
                <a:latin typeface="HGP明朝B" pitchFamily="18" charset="-128"/>
                <a:ea typeface="HGP明朝B" pitchFamily="18" charset="-128"/>
              </a:rPr>
              <a:t>山下</a:t>
            </a:r>
            <a:r>
              <a:rPr lang="ja-JP" altLang="en-US" sz="3600" b="1" dirty="0">
                <a:latin typeface="HGP明朝B" pitchFamily="18" charset="-128"/>
                <a:ea typeface="HGP明朝B" pitchFamily="18" charset="-128"/>
              </a:rPr>
              <a:t>　麻</a:t>
            </a:r>
            <a:r>
              <a:rPr lang="ja-JP" altLang="en-US" sz="3600" b="1" dirty="0" smtClean="0">
                <a:latin typeface="HGP明朝B" pitchFamily="18" charset="-128"/>
                <a:ea typeface="HGP明朝B" pitchFamily="18" charset="-128"/>
              </a:rPr>
              <a:t>実 </a:t>
            </a:r>
            <a:r>
              <a:rPr lang="en-US" altLang="ja-JP" sz="3600" b="1" baseline="30000" dirty="0" smtClean="0">
                <a:latin typeface="HGP明朝B" pitchFamily="18" charset="-128"/>
                <a:ea typeface="HGP明朝B" pitchFamily="18" charset="-128"/>
              </a:rPr>
              <a:t>2)</a:t>
            </a:r>
            <a:r>
              <a:rPr lang="ja-JP" altLang="en-US" sz="3600" b="1" baseline="30000" dirty="0" smtClean="0">
                <a:latin typeface="HGP明朝B" pitchFamily="18" charset="-128"/>
                <a:ea typeface="HGP明朝B" pitchFamily="18" charset="-128"/>
              </a:rPr>
              <a:t>　</a:t>
            </a:r>
            <a:r>
              <a:rPr lang="ja-JP" altLang="en-US" sz="3600" b="1" dirty="0">
                <a:latin typeface="HGP明朝B" pitchFamily="18" charset="-128"/>
                <a:ea typeface="HGP明朝B" pitchFamily="18" charset="-128"/>
              </a:rPr>
              <a:t>　</a:t>
            </a:r>
            <a:r>
              <a:rPr lang="ja-JP" altLang="en-US" sz="3600" b="1" dirty="0" smtClean="0">
                <a:latin typeface="HGP明朝B" pitchFamily="18" charset="-128"/>
                <a:ea typeface="HGP明朝B" pitchFamily="18" charset="-128"/>
              </a:rPr>
              <a:t>いとう 　たけひこ </a:t>
            </a:r>
            <a:r>
              <a:rPr lang="en-US" altLang="ja-JP" sz="3600" b="1" baseline="30000" dirty="0" smtClean="0">
                <a:latin typeface="HGP明朝B" pitchFamily="18" charset="-128"/>
                <a:ea typeface="HGP明朝B" pitchFamily="18" charset="-128"/>
              </a:rPr>
              <a:t>3) </a:t>
            </a:r>
            <a:r>
              <a:rPr lang="ja-JP" altLang="en-US" sz="3600" b="1" dirty="0" smtClean="0">
                <a:latin typeface="HGP明朝B" pitchFamily="18" charset="-128"/>
                <a:ea typeface="HGP明朝B" pitchFamily="18" charset="-128"/>
              </a:rPr>
              <a:t>  </a:t>
            </a:r>
            <a:r>
              <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HGP明朝B" pitchFamily="18" charset="-128"/>
                <a:ea typeface="HGP明朝B" pitchFamily="18" charset="-128"/>
              </a:rPr>
              <a:t/>
            </a:r>
            <a:br>
              <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HGP明朝B" pitchFamily="18" charset="-128"/>
                <a:ea typeface="HGP明朝B" pitchFamily="18" charset="-128"/>
              </a:rPr>
            </a:br>
            <a:r>
              <a:rPr lang="en-US" altLang="ja-JP" sz="3600" b="1" baseline="30000" dirty="0" smtClean="0">
                <a:latin typeface="HGP明朝B" pitchFamily="18" charset="-128"/>
                <a:ea typeface="HGP明朝B" pitchFamily="18" charset="-128"/>
              </a:rPr>
              <a:t>1)</a:t>
            </a:r>
            <a:r>
              <a:rPr lang="ja-JP" altLang="en-US" sz="3600" b="1" baseline="30000" dirty="0">
                <a:latin typeface="HGP明朝B" pitchFamily="18" charset="-128"/>
                <a:ea typeface="HGP明朝B" pitchFamily="18" charset="-128"/>
              </a:rPr>
              <a:t>　</a:t>
            </a:r>
            <a:r>
              <a:rPr lang="ja-JP" altLang="en-US" sz="3600" b="1" dirty="0" smtClean="0">
                <a:latin typeface="HGP明朝B" pitchFamily="18" charset="-128"/>
                <a:ea typeface="HGP明朝B" pitchFamily="18" charset="-128"/>
              </a:rPr>
              <a:t>常葉大学健康科学部　</a:t>
            </a:r>
            <a:r>
              <a:rPr lang="en-US" altLang="ja-JP" sz="3600" b="1" baseline="30000" dirty="0">
                <a:latin typeface="HGP明朝B" pitchFamily="18" charset="-128"/>
                <a:ea typeface="HGP明朝B" pitchFamily="18" charset="-128"/>
              </a:rPr>
              <a:t>2)</a:t>
            </a:r>
            <a:r>
              <a:rPr lang="ja-JP" altLang="en-US" sz="3600" b="1" baseline="30000" dirty="0">
                <a:latin typeface="HGP明朝B" pitchFamily="18" charset="-128"/>
                <a:ea typeface="HGP明朝B" pitchFamily="18" charset="-128"/>
              </a:rPr>
              <a:t>　</a:t>
            </a:r>
            <a:r>
              <a:rPr lang="ja-JP" altLang="en-US" sz="3600" b="1" dirty="0" smtClean="0">
                <a:latin typeface="HGP明朝B" pitchFamily="18" charset="-128"/>
                <a:ea typeface="HGP明朝B" pitchFamily="18" charset="-128"/>
              </a:rPr>
              <a:t>横浜創英大学看護学部　</a:t>
            </a:r>
            <a:r>
              <a:rPr lang="en-US" altLang="ja-JP" sz="3600" b="1" baseline="30000" dirty="0" smtClean="0">
                <a:latin typeface="HGP明朝B" pitchFamily="18" charset="-128"/>
                <a:ea typeface="HGP明朝B" pitchFamily="18" charset="-128"/>
              </a:rPr>
              <a:t>3)</a:t>
            </a:r>
            <a:r>
              <a:rPr lang="ja-JP" altLang="en-US" sz="3600" b="1" baseline="30000" dirty="0" smtClean="0">
                <a:latin typeface="HGP明朝B" pitchFamily="18" charset="-128"/>
                <a:ea typeface="HGP明朝B" pitchFamily="18" charset="-128"/>
              </a:rPr>
              <a:t>　</a:t>
            </a:r>
            <a:r>
              <a:rPr lang="ja-JP" altLang="en-US" sz="3600" b="1" dirty="0">
                <a:latin typeface="HGP明朝B" pitchFamily="18" charset="-128"/>
                <a:ea typeface="HGP明朝B" pitchFamily="18" charset="-128"/>
              </a:rPr>
              <a:t>和光</a:t>
            </a:r>
            <a:r>
              <a:rPr lang="ja-JP" altLang="en-US" sz="3600" b="1" dirty="0" smtClean="0">
                <a:latin typeface="HGP明朝B" pitchFamily="18" charset="-128"/>
                <a:ea typeface="HGP明朝B" pitchFamily="18" charset="-128"/>
              </a:rPr>
              <a:t>大学現代人間学部</a:t>
            </a:r>
            <a:endParaRPr lang="en-GB" sz="6000" b="1" dirty="0"/>
          </a:p>
        </p:txBody>
      </p:sp>
      <p:pic>
        <p:nvPicPr>
          <p:cNvPr id="64" name="図 63"/>
          <p:cNvPicPr>
            <a:picLocks noChangeAspect="1"/>
          </p:cNvPicPr>
          <p:nvPr/>
        </p:nvPicPr>
        <p:blipFill>
          <a:blip r:embed="rId4"/>
          <a:stretch>
            <a:fillRect/>
          </a:stretch>
        </p:blipFill>
        <p:spPr>
          <a:xfrm rot="21439630">
            <a:off x="9566240" y="3607524"/>
            <a:ext cx="1512574" cy="1110422"/>
          </a:xfrm>
          <a:prstGeom prst="round2DiagRect">
            <a:avLst>
              <a:gd name="adj1" fmla="val 50000"/>
              <a:gd name="adj2" fmla="val 0"/>
            </a:avLst>
          </a:prstGeom>
          <a:ln w="88900" cap="sq">
            <a:solidFill>
              <a:srgbClr val="FFFFFF"/>
            </a:solidFill>
            <a:miter lim="800000"/>
          </a:ln>
          <a:effectLst>
            <a:outerShdw blurRad="254000" algn="tl" rotWithShape="0">
              <a:srgbClr val="000000">
                <a:alpha val="43000"/>
              </a:srgbClr>
            </a:outerShdw>
          </a:effectLst>
        </p:spPr>
      </p:pic>
      <p:sp>
        <p:nvSpPr>
          <p:cNvPr id="65" name="Rectangle 1"/>
          <p:cNvSpPr>
            <a:spLocks noChangeArrowheads="1"/>
          </p:cNvSpPr>
          <p:nvPr/>
        </p:nvSpPr>
        <p:spPr bwMode="auto">
          <a:xfrm>
            <a:off x="8902933" y="16557961"/>
            <a:ext cx="71181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en-US" altLang="ja-JP" sz="2000" b="1" dirty="0" smtClean="0">
                <a:solidFill>
                  <a:schemeClr val="tx1">
                    <a:lumMod val="50000"/>
                  </a:schemeClr>
                </a:solidFill>
                <a:latin typeface="Century" pitchFamily="18" charset="0"/>
                <a:ea typeface="ＭＳ 明朝" pitchFamily="17" charset="-128"/>
                <a:cs typeface="Times New Roman" pitchFamily="18" charset="0"/>
              </a:rPr>
              <a:t>Figure 2 </a:t>
            </a:r>
            <a:r>
              <a:rPr lang="ja-JP" altLang="en-US" sz="2000" b="1" dirty="0" smtClean="0">
                <a:solidFill>
                  <a:schemeClr val="tx1">
                    <a:lumMod val="50000"/>
                  </a:schemeClr>
                </a:solidFill>
                <a:latin typeface="Century" pitchFamily="18" charset="0"/>
                <a:ea typeface="ＭＳ 明朝" pitchFamily="17" charset="-128"/>
                <a:cs typeface="Times New Roman" pitchFamily="18" charset="0"/>
              </a:rPr>
              <a:t>オノマトペ群と非オノマトペ群による</a:t>
            </a:r>
            <a:r>
              <a:rPr lang="en-US" altLang="ja-JP" sz="2000" b="1" dirty="0" smtClean="0">
                <a:solidFill>
                  <a:schemeClr val="tx1">
                    <a:lumMod val="50000"/>
                  </a:schemeClr>
                </a:solidFill>
                <a:latin typeface="Century" pitchFamily="18" charset="0"/>
                <a:ea typeface="ＭＳ 明朝" pitchFamily="17" charset="-128"/>
                <a:cs typeface="Times New Roman" pitchFamily="18" charset="0"/>
              </a:rPr>
              <a:t>FRS</a:t>
            </a:r>
            <a:r>
              <a:rPr lang="en-US" altLang="ja-JP" sz="2000" b="1" dirty="0" smtClean="0">
                <a:solidFill>
                  <a:srgbClr val="000000"/>
                </a:solidFill>
                <a:latin typeface="Century" panose="02040604050505020304" pitchFamily="18" charset="0"/>
                <a:ea typeface="HGP明朝E" panose="02020900000000000000" pitchFamily="18" charset="-128"/>
              </a:rPr>
              <a:t> </a:t>
            </a:r>
            <a:r>
              <a:rPr lang="ja-JP" altLang="en-US" sz="2000" b="1" dirty="0" smtClean="0">
                <a:solidFill>
                  <a:srgbClr val="000000"/>
                </a:solidFill>
                <a:latin typeface="Century" panose="02040604050505020304" pitchFamily="18" charset="0"/>
                <a:ea typeface="HGP明朝E" panose="02020900000000000000" pitchFamily="18" charset="-128"/>
              </a:rPr>
              <a:t>の比較</a:t>
            </a:r>
            <a:endParaRPr lang="en-US" altLang="ja-JP" sz="2000" b="1" dirty="0" smtClean="0">
              <a:solidFill>
                <a:schemeClr val="tx1">
                  <a:lumMod val="50000"/>
                </a:schemeClr>
              </a:solidFill>
              <a:latin typeface="Century" panose="02040604050505020304" pitchFamily="18" charset="0"/>
              <a:ea typeface="ＭＳ 明朝" pitchFamily="17" charset="-128"/>
              <a:cs typeface="Times New Roman" pitchFamily="18" charset="0"/>
            </a:endParaRPr>
          </a:p>
        </p:txBody>
      </p:sp>
      <p:sp>
        <p:nvSpPr>
          <p:cNvPr id="66" name="Rectangle 1"/>
          <p:cNvSpPr>
            <a:spLocks noChangeArrowheads="1"/>
          </p:cNvSpPr>
          <p:nvPr/>
        </p:nvSpPr>
        <p:spPr bwMode="auto">
          <a:xfrm>
            <a:off x="396155" y="17340177"/>
            <a:ext cx="914501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en-US" altLang="ja-JP" sz="2000" b="1" dirty="0" smtClean="0">
                <a:solidFill>
                  <a:srgbClr val="000000"/>
                </a:solidFill>
                <a:latin typeface="Century" pitchFamily="18" charset="0"/>
                <a:ea typeface="ＭＳ 明朝" pitchFamily="17" charset="-128"/>
                <a:cs typeface="Times New Roman" pitchFamily="18" charset="0"/>
              </a:rPr>
              <a:t>Table</a:t>
            </a:r>
            <a:r>
              <a:rPr lang="en-US" altLang="ja-JP" sz="2000" b="1" dirty="0">
                <a:solidFill>
                  <a:srgbClr val="000000"/>
                </a:solidFill>
                <a:latin typeface="Century" pitchFamily="18" charset="0"/>
                <a:ea typeface="ＭＳ 明朝" pitchFamily="17" charset="-128"/>
                <a:cs typeface="Times New Roman" pitchFamily="18" charset="0"/>
              </a:rPr>
              <a:t> </a:t>
            </a:r>
            <a:r>
              <a:rPr lang="en-US" altLang="ja-JP" sz="2000" b="1" dirty="0" smtClean="0">
                <a:solidFill>
                  <a:srgbClr val="000000"/>
                </a:solidFill>
                <a:latin typeface="Century" pitchFamily="18" charset="0"/>
                <a:ea typeface="ＭＳ 明朝" pitchFamily="17" charset="-128"/>
                <a:cs typeface="Times New Roman" pitchFamily="18" charset="0"/>
              </a:rPr>
              <a:t>1.</a:t>
            </a:r>
            <a:r>
              <a:rPr lang="ja-JP" altLang="en-US" sz="2000" b="1" dirty="0">
                <a:solidFill>
                  <a:srgbClr val="000000"/>
                </a:solidFill>
                <a:latin typeface="Century" pitchFamily="18" charset="0"/>
                <a:ea typeface="ＭＳ 明朝" pitchFamily="17" charset="-128"/>
                <a:cs typeface="Times New Roman" pitchFamily="18" charset="0"/>
              </a:rPr>
              <a:t> </a:t>
            </a:r>
            <a:r>
              <a:rPr lang="en-US" altLang="ja-JP" sz="2000" b="1" dirty="0" smtClean="0">
                <a:solidFill>
                  <a:srgbClr val="000000"/>
                </a:solidFill>
                <a:latin typeface="Century" panose="02040604050505020304" pitchFamily="18" charset="0"/>
              </a:rPr>
              <a:t>FLACC </a:t>
            </a:r>
            <a:r>
              <a:rPr lang="ja-JP" altLang="ja-JP" sz="2000" b="1" dirty="0">
                <a:solidFill>
                  <a:srgbClr val="000000"/>
                </a:solidFill>
                <a:latin typeface="Century" panose="02040604050505020304" pitchFamily="18" charset="0"/>
              </a:rPr>
              <a:t>（</a:t>
            </a:r>
            <a:r>
              <a:rPr lang="en-US" altLang="ja-JP" sz="2000" b="1" dirty="0">
                <a:solidFill>
                  <a:srgbClr val="000000"/>
                </a:solidFill>
                <a:latin typeface="Century" panose="02040604050505020304" pitchFamily="18" charset="0"/>
              </a:rPr>
              <a:t>Face, Legs, Activity, Cry, </a:t>
            </a:r>
            <a:r>
              <a:rPr lang="en-US" altLang="ja-JP" sz="2000" b="1" dirty="0" err="1">
                <a:solidFill>
                  <a:srgbClr val="000000"/>
                </a:solidFill>
                <a:latin typeface="Century" panose="02040604050505020304" pitchFamily="18" charset="0"/>
              </a:rPr>
              <a:t>Consolability</a:t>
            </a:r>
            <a:r>
              <a:rPr lang="ja-JP" altLang="ja-JP" sz="2000" b="1" dirty="0">
                <a:solidFill>
                  <a:srgbClr val="000000"/>
                </a:solidFill>
                <a:latin typeface="Century" panose="02040604050505020304" pitchFamily="18" charset="0"/>
              </a:rPr>
              <a:t>）</a:t>
            </a:r>
            <a:r>
              <a:rPr lang="en-US" altLang="ja-JP" sz="2000" b="1" dirty="0">
                <a:solidFill>
                  <a:srgbClr val="000000"/>
                </a:solidFill>
                <a:latin typeface="Century" panose="02040604050505020304" pitchFamily="18" charset="0"/>
              </a:rPr>
              <a:t>Behavioral Scale</a:t>
            </a:r>
            <a:endParaRPr lang="en-US" altLang="ja-JP" sz="2000" b="1" dirty="0" smtClean="0">
              <a:solidFill>
                <a:srgbClr val="000000"/>
              </a:solidFill>
              <a:latin typeface="Century" panose="02040604050505020304" pitchFamily="18" charset="0"/>
              <a:ea typeface="ＭＳ 明朝" pitchFamily="17" charset="-128"/>
              <a:cs typeface="Times New Roman" pitchFamily="18" charset="0"/>
            </a:endParaRPr>
          </a:p>
        </p:txBody>
      </p:sp>
      <p:graphicFrame>
        <p:nvGraphicFramePr>
          <p:cNvPr id="16" name="表 15"/>
          <p:cNvGraphicFramePr>
            <a:graphicFrameLocks noGrp="1"/>
          </p:cNvGraphicFramePr>
          <p:nvPr>
            <p:extLst>
              <p:ext uri="{D42A27DB-BD31-4B8C-83A1-F6EECF244321}">
                <p14:modId xmlns:p14="http://schemas.microsoft.com/office/powerpoint/2010/main" val="140815168"/>
              </p:ext>
            </p:extLst>
          </p:nvPr>
        </p:nvGraphicFramePr>
        <p:xfrm>
          <a:off x="716310" y="17966744"/>
          <a:ext cx="8210139" cy="3167791"/>
        </p:xfrm>
        <a:graphic>
          <a:graphicData uri="http://schemas.openxmlformats.org/drawingml/2006/table">
            <a:tbl>
              <a:tblPr firstRow="1" firstCol="1" bandRow="1">
                <a:tableStyleId>{69012ECD-51FC-41F1-AA8D-1B2483CD663E}</a:tableStyleId>
              </a:tblPr>
              <a:tblGrid>
                <a:gridCol w="1080517"/>
                <a:gridCol w="6433414"/>
                <a:gridCol w="696208"/>
              </a:tblGrid>
              <a:tr h="184433">
                <a:tc>
                  <a:txBody>
                    <a:bodyPr/>
                    <a:lstStyle/>
                    <a:p>
                      <a:pPr algn="ctr">
                        <a:spcAft>
                          <a:spcPts val="0"/>
                        </a:spcAft>
                      </a:pPr>
                      <a:r>
                        <a:rPr lang="ja-JP" sz="1050" kern="100" dirty="0">
                          <a:effectLst/>
                        </a:rPr>
                        <a:t>行　動</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050" kern="100">
                          <a:effectLst/>
                        </a:rPr>
                        <a:t>判　　定</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000" kern="100">
                          <a:effectLst/>
                        </a:rPr>
                        <a:t>スコア</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r>
              <a:tr h="590636">
                <a:tc>
                  <a:txBody>
                    <a:bodyPr/>
                    <a:lstStyle/>
                    <a:p>
                      <a:pPr algn="just">
                        <a:spcAft>
                          <a:spcPts val="0"/>
                        </a:spcAft>
                      </a:pPr>
                      <a:r>
                        <a:rPr lang="ja-JP" sz="1200" b="1" kern="100" dirty="0">
                          <a:solidFill>
                            <a:srgbClr val="000000"/>
                          </a:solidFill>
                          <a:effectLst/>
                        </a:rPr>
                        <a:t>表情</a:t>
                      </a:r>
                      <a:endParaRPr lang="ja-JP" sz="1600" b="1"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spcAft>
                          <a:spcPts val="0"/>
                        </a:spcAft>
                      </a:pPr>
                      <a:r>
                        <a:rPr lang="ja-JP" sz="1200" b="1" kern="100">
                          <a:solidFill>
                            <a:srgbClr val="000000"/>
                          </a:solidFill>
                          <a:effectLst/>
                        </a:rPr>
                        <a:t>・表情の異常なし，または笑顔</a:t>
                      </a:r>
                      <a:endParaRPr lang="ja-JP" sz="1600" b="1" kern="100">
                        <a:solidFill>
                          <a:srgbClr val="000000"/>
                        </a:solidFill>
                        <a:effectLst/>
                      </a:endParaRPr>
                    </a:p>
                    <a:p>
                      <a:pPr algn="l">
                        <a:spcAft>
                          <a:spcPts val="0"/>
                        </a:spcAft>
                      </a:pPr>
                      <a:r>
                        <a:rPr lang="ja-JP" sz="1200" b="1" kern="100">
                          <a:solidFill>
                            <a:srgbClr val="000000"/>
                          </a:solidFill>
                          <a:effectLst/>
                        </a:rPr>
                        <a:t>・時々顔をゆがめる，しかめっ面をする，視線が合わない，関心を示さない</a:t>
                      </a:r>
                      <a:endParaRPr lang="ja-JP" sz="1600" b="1" kern="100">
                        <a:solidFill>
                          <a:srgbClr val="000000"/>
                        </a:solidFill>
                        <a:effectLst/>
                      </a:endParaRPr>
                    </a:p>
                    <a:p>
                      <a:pPr algn="l">
                        <a:spcAft>
                          <a:spcPts val="0"/>
                        </a:spcAft>
                      </a:pPr>
                      <a:r>
                        <a:rPr lang="ja-JP" sz="1200" b="1" kern="100">
                          <a:solidFill>
                            <a:srgbClr val="000000"/>
                          </a:solidFill>
                          <a:effectLst/>
                        </a:rPr>
                        <a:t>・頻回またはずっと下顎を震わせる，歯をくいしばる</a:t>
                      </a:r>
                      <a:endParaRPr lang="ja-JP" sz="1600" b="1" kern="10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b="1" kern="100">
                          <a:solidFill>
                            <a:srgbClr val="000000"/>
                          </a:solidFill>
                          <a:effectLst/>
                        </a:rPr>
                        <a:t>0</a:t>
                      </a:r>
                      <a:endParaRPr lang="ja-JP" sz="1600" b="1" kern="100">
                        <a:solidFill>
                          <a:srgbClr val="000000"/>
                        </a:solidFill>
                        <a:effectLst/>
                      </a:endParaRPr>
                    </a:p>
                    <a:p>
                      <a:pPr algn="ctr">
                        <a:spcAft>
                          <a:spcPts val="0"/>
                        </a:spcAft>
                      </a:pPr>
                      <a:r>
                        <a:rPr lang="en-US" sz="1200" b="1" kern="100">
                          <a:solidFill>
                            <a:srgbClr val="000000"/>
                          </a:solidFill>
                          <a:effectLst/>
                        </a:rPr>
                        <a:t>1</a:t>
                      </a:r>
                      <a:endParaRPr lang="ja-JP" sz="1600" b="1" kern="100">
                        <a:solidFill>
                          <a:srgbClr val="000000"/>
                        </a:solidFill>
                        <a:effectLst/>
                      </a:endParaRPr>
                    </a:p>
                    <a:p>
                      <a:pPr algn="ctr">
                        <a:spcAft>
                          <a:spcPts val="0"/>
                        </a:spcAft>
                      </a:pPr>
                      <a:r>
                        <a:rPr lang="en-US" sz="1200" b="1" kern="100">
                          <a:solidFill>
                            <a:srgbClr val="000000"/>
                          </a:solidFill>
                          <a:effectLst/>
                        </a:rPr>
                        <a:t>2</a:t>
                      </a:r>
                      <a:endParaRPr lang="ja-JP" sz="1600" b="1" kern="10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590636">
                <a:tc>
                  <a:txBody>
                    <a:bodyPr/>
                    <a:lstStyle/>
                    <a:p>
                      <a:pPr algn="just">
                        <a:spcAft>
                          <a:spcPts val="0"/>
                        </a:spcAft>
                      </a:pPr>
                      <a:r>
                        <a:rPr lang="ja-JP" sz="1200" b="1" kern="100" dirty="0">
                          <a:solidFill>
                            <a:srgbClr val="000000"/>
                          </a:solidFill>
                          <a:effectLst/>
                        </a:rPr>
                        <a:t>足の動き</a:t>
                      </a:r>
                      <a:endParaRPr lang="ja-JP" sz="1600" b="1"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marR="66675" algn="l">
                        <a:spcAft>
                          <a:spcPts val="0"/>
                        </a:spcAft>
                      </a:pPr>
                      <a:r>
                        <a:rPr lang="ja-JP" sz="1200" b="1" kern="100">
                          <a:solidFill>
                            <a:srgbClr val="000000"/>
                          </a:solidFill>
                          <a:effectLst/>
                        </a:rPr>
                        <a:t>・正常な姿勢でいる，リラックスしている</a:t>
                      </a:r>
                      <a:endParaRPr lang="ja-JP" sz="1600" b="1" kern="100">
                        <a:solidFill>
                          <a:srgbClr val="000000"/>
                        </a:solidFill>
                        <a:effectLst/>
                      </a:endParaRPr>
                    </a:p>
                    <a:p>
                      <a:pPr marR="66675" algn="l">
                        <a:spcAft>
                          <a:spcPts val="0"/>
                        </a:spcAft>
                      </a:pPr>
                      <a:r>
                        <a:rPr lang="ja-JP" sz="1200" b="1" kern="100">
                          <a:solidFill>
                            <a:srgbClr val="000000"/>
                          </a:solidFill>
                          <a:effectLst/>
                        </a:rPr>
                        <a:t>・落ち着かない，じっとしていない，緊張している</a:t>
                      </a:r>
                      <a:endParaRPr lang="ja-JP" sz="1600" b="1" kern="100">
                        <a:solidFill>
                          <a:srgbClr val="000000"/>
                        </a:solidFill>
                        <a:effectLst/>
                      </a:endParaRPr>
                    </a:p>
                    <a:p>
                      <a:pPr marR="66675" algn="l">
                        <a:spcAft>
                          <a:spcPts val="0"/>
                        </a:spcAft>
                      </a:pPr>
                      <a:r>
                        <a:rPr lang="ja-JP" sz="1200" b="1" kern="100">
                          <a:solidFill>
                            <a:srgbClr val="000000"/>
                          </a:solidFill>
                          <a:effectLst/>
                        </a:rPr>
                        <a:t>・蹴る，足を抱え込む</a:t>
                      </a:r>
                      <a:endParaRPr lang="ja-JP" sz="1600" b="1" kern="10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200" b="1" kern="100">
                          <a:solidFill>
                            <a:srgbClr val="000000"/>
                          </a:solidFill>
                          <a:effectLst/>
                        </a:rPr>
                        <a:t>0</a:t>
                      </a:r>
                      <a:endParaRPr lang="ja-JP" sz="1600" b="1" kern="100">
                        <a:solidFill>
                          <a:srgbClr val="000000"/>
                        </a:solidFill>
                        <a:effectLst/>
                      </a:endParaRPr>
                    </a:p>
                    <a:p>
                      <a:pPr algn="ctr">
                        <a:spcAft>
                          <a:spcPts val="0"/>
                        </a:spcAft>
                      </a:pPr>
                      <a:r>
                        <a:rPr lang="en-US" sz="1200" b="1" kern="100">
                          <a:solidFill>
                            <a:srgbClr val="000000"/>
                          </a:solidFill>
                          <a:effectLst/>
                        </a:rPr>
                        <a:t>1</a:t>
                      </a:r>
                      <a:endParaRPr lang="ja-JP" sz="1600" b="1" kern="100">
                        <a:solidFill>
                          <a:srgbClr val="000000"/>
                        </a:solidFill>
                        <a:effectLst/>
                      </a:endParaRPr>
                    </a:p>
                    <a:p>
                      <a:pPr algn="ctr">
                        <a:spcAft>
                          <a:spcPts val="0"/>
                        </a:spcAft>
                      </a:pPr>
                      <a:r>
                        <a:rPr lang="en-US" sz="1200" b="1" kern="100">
                          <a:solidFill>
                            <a:srgbClr val="000000"/>
                          </a:solidFill>
                          <a:effectLst/>
                        </a:rPr>
                        <a:t>2</a:t>
                      </a:r>
                      <a:endParaRPr lang="ja-JP" sz="1600" b="1" kern="10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590636">
                <a:tc>
                  <a:txBody>
                    <a:bodyPr/>
                    <a:lstStyle/>
                    <a:p>
                      <a:pPr algn="just">
                        <a:spcAft>
                          <a:spcPts val="0"/>
                        </a:spcAft>
                      </a:pPr>
                      <a:r>
                        <a:rPr lang="ja-JP" sz="1200" b="1" kern="100" dirty="0">
                          <a:solidFill>
                            <a:srgbClr val="000000"/>
                          </a:solidFill>
                          <a:effectLst/>
                        </a:rPr>
                        <a:t>活動性</a:t>
                      </a:r>
                      <a:endParaRPr lang="ja-JP" sz="1600" b="1"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marR="66675" algn="l">
                        <a:spcAft>
                          <a:spcPts val="0"/>
                        </a:spcAft>
                      </a:pPr>
                      <a:r>
                        <a:rPr lang="ja-JP" sz="1200" b="1" kern="100">
                          <a:solidFill>
                            <a:srgbClr val="000000"/>
                          </a:solidFill>
                          <a:effectLst/>
                        </a:rPr>
                        <a:t>・おとなしく横になっている，正常な姿勢でいる，容易に動くことができる</a:t>
                      </a:r>
                      <a:endParaRPr lang="ja-JP" sz="1600" b="1" kern="100">
                        <a:solidFill>
                          <a:srgbClr val="000000"/>
                        </a:solidFill>
                        <a:effectLst/>
                      </a:endParaRPr>
                    </a:p>
                    <a:p>
                      <a:pPr marR="66675" algn="l">
                        <a:spcAft>
                          <a:spcPts val="0"/>
                        </a:spcAft>
                      </a:pPr>
                      <a:r>
                        <a:rPr lang="ja-JP" sz="1200" b="1" kern="100">
                          <a:solidFill>
                            <a:srgbClr val="000000"/>
                          </a:solidFill>
                          <a:effectLst/>
                        </a:rPr>
                        <a:t>・もだえている，前後に体を動かず，緊張している</a:t>
                      </a:r>
                      <a:endParaRPr lang="ja-JP" sz="1600" b="1" kern="100">
                        <a:solidFill>
                          <a:srgbClr val="000000"/>
                        </a:solidFill>
                        <a:effectLst/>
                      </a:endParaRPr>
                    </a:p>
                    <a:p>
                      <a:pPr marR="66675" algn="l">
                        <a:spcAft>
                          <a:spcPts val="0"/>
                        </a:spcAft>
                      </a:pPr>
                      <a:r>
                        <a:rPr lang="ja-JP" sz="1200" b="1" kern="100">
                          <a:solidFill>
                            <a:srgbClr val="000000"/>
                          </a:solidFill>
                          <a:effectLst/>
                        </a:rPr>
                        <a:t>・反り返る，硬直，けいれんしている</a:t>
                      </a:r>
                      <a:endParaRPr lang="ja-JP" sz="1600" b="1" kern="10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200" b="1" kern="100" dirty="0">
                          <a:solidFill>
                            <a:srgbClr val="000000"/>
                          </a:solidFill>
                          <a:effectLst/>
                        </a:rPr>
                        <a:t>0</a:t>
                      </a:r>
                      <a:endParaRPr lang="ja-JP" sz="1600" b="1" kern="100" dirty="0">
                        <a:solidFill>
                          <a:srgbClr val="000000"/>
                        </a:solidFill>
                        <a:effectLst/>
                      </a:endParaRPr>
                    </a:p>
                    <a:p>
                      <a:pPr algn="ctr">
                        <a:spcAft>
                          <a:spcPts val="0"/>
                        </a:spcAft>
                      </a:pPr>
                      <a:r>
                        <a:rPr lang="en-US" sz="1200" b="1" kern="100" dirty="0">
                          <a:solidFill>
                            <a:srgbClr val="000000"/>
                          </a:solidFill>
                          <a:effectLst/>
                        </a:rPr>
                        <a:t>1</a:t>
                      </a:r>
                      <a:endParaRPr lang="ja-JP" sz="1600" b="1" kern="100" dirty="0">
                        <a:solidFill>
                          <a:srgbClr val="000000"/>
                        </a:solidFill>
                        <a:effectLst/>
                      </a:endParaRPr>
                    </a:p>
                    <a:p>
                      <a:pPr algn="ctr">
                        <a:spcAft>
                          <a:spcPts val="0"/>
                        </a:spcAft>
                      </a:pPr>
                      <a:r>
                        <a:rPr lang="en-US" sz="1200" b="1" kern="100" dirty="0">
                          <a:solidFill>
                            <a:srgbClr val="000000"/>
                          </a:solidFill>
                          <a:effectLst/>
                        </a:rPr>
                        <a:t>2</a:t>
                      </a:r>
                      <a:endParaRPr lang="ja-JP" sz="1600" b="1"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590636">
                <a:tc>
                  <a:txBody>
                    <a:bodyPr/>
                    <a:lstStyle/>
                    <a:p>
                      <a:pPr algn="just">
                        <a:spcAft>
                          <a:spcPts val="0"/>
                        </a:spcAft>
                      </a:pPr>
                      <a:r>
                        <a:rPr lang="ja-JP" sz="1200" b="1" kern="100" dirty="0">
                          <a:solidFill>
                            <a:srgbClr val="000000"/>
                          </a:solidFill>
                          <a:effectLst/>
                        </a:rPr>
                        <a:t>泣き方</a:t>
                      </a:r>
                      <a:endParaRPr lang="ja-JP" sz="1600" b="1"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marR="66675" algn="l">
                        <a:spcAft>
                          <a:spcPts val="0"/>
                        </a:spcAft>
                      </a:pPr>
                      <a:r>
                        <a:rPr lang="ja-JP" sz="1200" b="1" kern="100" dirty="0">
                          <a:solidFill>
                            <a:srgbClr val="000000"/>
                          </a:solidFill>
                          <a:effectLst/>
                        </a:rPr>
                        <a:t>・泣いていない（起きているか眠っているかにかかわらず）</a:t>
                      </a:r>
                      <a:endParaRPr lang="ja-JP" sz="1600" b="1" kern="100" dirty="0">
                        <a:solidFill>
                          <a:srgbClr val="000000"/>
                        </a:solidFill>
                        <a:effectLst/>
                      </a:endParaRPr>
                    </a:p>
                    <a:p>
                      <a:pPr marR="66675" algn="l">
                        <a:spcAft>
                          <a:spcPts val="0"/>
                        </a:spcAft>
                      </a:pPr>
                      <a:r>
                        <a:rPr lang="ja-JP" sz="1200" b="1" kern="100" dirty="0">
                          <a:solidFill>
                            <a:srgbClr val="000000"/>
                          </a:solidFill>
                          <a:effectLst/>
                        </a:rPr>
                        <a:t>・うめき声またはしくしく泣いている，ときどき苦痛を訴える</a:t>
                      </a:r>
                      <a:endParaRPr lang="ja-JP" sz="1600" b="1" kern="100" dirty="0">
                        <a:solidFill>
                          <a:srgbClr val="000000"/>
                        </a:solidFill>
                        <a:effectLst/>
                      </a:endParaRPr>
                    </a:p>
                    <a:p>
                      <a:pPr marR="66675" algn="l">
                        <a:spcAft>
                          <a:spcPts val="0"/>
                        </a:spcAft>
                      </a:pPr>
                      <a:r>
                        <a:rPr lang="ja-JP" sz="1200" b="1" kern="100" dirty="0">
                          <a:solidFill>
                            <a:srgbClr val="000000"/>
                          </a:solidFill>
                          <a:effectLst/>
                        </a:rPr>
                        <a:t>・泣き続けている，悲鳴，むせび泣いている，頻回に苦痛を訴える</a:t>
                      </a:r>
                      <a:endParaRPr lang="ja-JP" sz="1600" b="1"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200" b="1" kern="100">
                          <a:solidFill>
                            <a:srgbClr val="000000"/>
                          </a:solidFill>
                          <a:effectLst/>
                        </a:rPr>
                        <a:t>0</a:t>
                      </a:r>
                      <a:endParaRPr lang="ja-JP" sz="1600" b="1" kern="100">
                        <a:solidFill>
                          <a:srgbClr val="000000"/>
                        </a:solidFill>
                        <a:effectLst/>
                      </a:endParaRPr>
                    </a:p>
                    <a:p>
                      <a:pPr algn="ctr">
                        <a:spcAft>
                          <a:spcPts val="0"/>
                        </a:spcAft>
                      </a:pPr>
                      <a:r>
                        <a:rPr lang="en-US" sz="1200" b="1" kern="100">
                          <a:solidFill>
                            <a:srgbClr val="000000"/>
                          </a:solidFill>
                          <a:effectLst/>
                        </a:rPr>
                        <a:t>1</a:t>
                      </a:r>
                      <a:endParaRPr lang="ja-JP" sz="1600" b="1" kern="100">
                        <a:solidFill>
                          <a:srgbClr val="000000"/>
                        </a:solidFill>
                        <a:effectLst/>
                      </a:endParaRPr>
                    </a:p>
                    <a:p>
                      <a:pPr algn="ctr">
                        <a:spcAft>
                          <a:spcPts val="0"/>
                        </a:spcAft>
                      </a:pPr>
                      <a:r>
                        <a:rPr lang="en-US" sz="1200" b="1" kern="100">
                          <a:solidFill>
                            <a:srgbClr val="000000"/>
                          </a:solidFill>
                          <a:effectLst/>
                        </a:rPr>
                        <a:t>2</a:t>
                      </a:r>
                      <a:endParaRPr lang="ja-JP" sz="1600" b="1" kern="10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20814">
                <a:tc>
                  <a:txBody>
                    <a:bodyPr/>
                    <a:lstStyle/>
                    <a:p>
                      <a:pPr algn="just">
                        <a:spcAft>
                          <a:spcPts val="0"/>
                        </a:spcAft>
                      </a:pPr>
                      <a:r>
                        <a:rPr lang="ja-JP" sz="1200" b="1" kern="100">
                          <a:solidFill>
                            <a:srgbClr val="000000"/>
                          </a:solidFill>
                          <a:effectLst/>
                        </a:rPr>
                        <a:t>あやしやすさ</a:t>
                      </a:r>
                      <a:endParaRPr lang="ja-JP" sz="1600" b="1" kern="10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marR="66675" algn="l">
                        <a:spcAft>
                          <a:spcPts val="0"/>
                        </a:spcAft>
                      </a:pPr>
                      <a:r>
                        <a:rPr lang="ja-JP" sz="1200" b="1" kern="100" dirty="0">
                          <a:solidFill>
                            <a:srgbClr val="000000"/>
                          </a:solidFill>
                          <a:effectLst/>
                        </a:rPr>
                        <a:t>・満足している，リラックスしている</a:t>
                      </a:r>
                      <a:endParaRPr lang="ja-JP" sz="1600" b="1" kern="100" dirty="0">
                        <a:solidFill>
                          <a:srgbClr val="000000"/>
                        </a:solidFill>
                        <a:effectLst/>
                      </a:endParaRPr>
                    </a:p>
                    <a:p>
                      <a:pPr marR="66675" algn="l">
                        <a:spcAft>
                          <a:spcPts val="0"/>
                        </a:spcAft>
                      </a:pPr>
                      <a:r>
                        <a:rPr lang="ja-JP" sz="1200" b="1" kern="100" dirty="0">
                          <a:solidFill>
                            <a:srgbClr val="000000"/>
                          </a:solidFill>
                          <a:effectLst/>
                        </a:rPr>
                        <a:t>・触れてあげたり，抱きしめてあげたり，話しかけることで気を</a:t>
                      </a:r>
                      <a:r>
                        <a:rPr lang="ja-JP" sz="1200" b="1" kern="100" dirty="0" err="1">
                          <a:solidFill>
                            <a:srgbClr val="000000"/>
                          </a:solidFill>
                          <a:effectLst/>
                        </a:rPr>
                        <a:t>紛らわせ</a:t>
                      </a:r>
                      <a:r>
                        <a:rPr lang="ja-JP" sz="1200" b="1" kern="100" dirty="0">
                          <a:solidFill>
                            <a:srgbClr val="000000"/>
                          </a:solidFill>
                          <a:effectLst/>
                        </a:rPr>
                        <a:t>安心する</a:t>
                      </a:r>
                      <a:endParaRPr lang="ja-JP" sz="1600" b="1" kern="100" dirty="0">
                        <a:solidFill>
                          <a:srgbClr val="000000"/>
                        </a:solidFill>
                        <a:effectLst/>
                      </a:endParaRPr>
                    </a:p>
                    <a:p>
                      <a:pPr marR="66675" algn="l">
                        <a:spcAft>
                          <a:spcPts val="0"/>
                        </a:spcAft>
                      </a:pPr>
                      <a:r>
                        <a:rPr lang="ja-JP" sz="1200" b="1" kern="100" dirty="0">
                          <a:solidFill>
                            <a:srgbClr val="000000"/>
                          </a:solidFill>
                          <a:effectLst/>
                        </a:rPr>
                        <a:t>・あやせない，苦痛を取り除けない</a:t>
                      </a:r>
                      <a:endParaRPr lang="ja-JP" sz="1600" b="1"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200" b="1" kern="100" dirty="0">
                          <a:solidFill>
                            <a:srgbClr val="000000"/>
                          </a:solidFill>
                          <a:effectLst/>
                        </a:rPr>
                        <a:t>0</a:t>
                      </a:r>
                      <a:endParaRPr lang="ja-JP" sz="1600" b="1" kern="100" dirty="0">
                        <a:solidFill>
                          <a:srgbClr val="000000"/>
                        </a:solidFill>
                        <a:effectLst/>
                      </a:endParaRPr>
                    </a:p>
                    <a:p>
                      <a:pPr algn="ctr">
                        <a:spcAft>
                          <a:spcPts val="0"/>
                        </a:spcAft>
                      </a:pPr>
                      <a:r>
                        <a:rPr lang="en-US" sz="1200" b="1" kern="100" dirty="0">
                          <a:solidFill>
                            <a:srgbClr val="000000"/>
                          </a:solidFill>
                          <a:effectLst/>
                        </a:rPr>
                        <a:t>1</a:t>
                      </a:r>
                      <a:endParaRPr lang="ja-JP" sz="1600" b="1" kern="100" dirty="0">
                        <a:solidFill>
                          <a:srgbClr val="000000"/>
                        </a:solidFill>
                        <a:effectLst/>
                      </a:endParaRPr>
                    </a:p>
                    <a:p>
                      <a:pPr algn="ctr">
                        <a:spcAft>
                          <a:spcPts val="0"/>
                        </a:spcAft>
                      </a:pPr>
                      <a:r>
                        <a:rPr lang="en-US" sz="1200" b="1" kern="100" dirty="0">
                          <a:solidFill>
                            <a:srgbClr val="000000"/>
                          </a:solidFill>
                          <a:effectLst/>
                        </a:rPr>
                        <a:t>2</a:t>
                      </a:r>
                      <a:endParaRPr lang="ja-JP" sz="1600" b="1"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pic>
        <p:nvPicPr>
          <p:cNvPr id="7" name="図 6"/>
          <p:cNvPicPr>
            <a:picLocks noChangeAspect="1"/>
          </p:cNvPicPr>
          <p:nvPr/>
        </p:nvPicPr>
        <p:blipFill rotWithShape="1">
          <a:blip r:embed="rId5"/>
          <a:srcRect r="15822"/>
          <a:stretch/>
        </p:blipFill>
        <p:spPr>
          <a:xfrm>
            <a:off x="9736037" y="11690767"/>
            <a:ext cx="5063813" cy="4547224"/>
          </a:xfrm>
          <a:prstGeom prst="rect">
            <a:avLst/>
          </a:prstGeom>
          <a:ln>
            <a:solidFill>
              <a:schemeClr val="bg1">
                <a:lumMod val="65000"/>
              </a:schemeClr>
            </a:solidFill>
          </a:ln>
        </p:spPr>
      </p:pic>
      <p:sp>
        <p:nvSpPr>
          <p:cNvPr id="24" name="Rectangle 1"/>
          <p:cNvSpPr>
            <a:spLocks noChangeArrowheads="1"/>
          </p:cNvSpPr>
          <p:nvPr/>
        </p:nvSpPr>
        <p:spPr bwMode="auto">
          <a:xfrm>
            <a:off x="8926449" y="10891689"/>
            <a:ext cx="71181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en-US" altLang="ja-JP" sz="2000" b="1" dirty="0" smtClean="0">
                <a:solidFill>
                  <a:schemeClr val="tx1">
                    <a:lumMod val="50000"/>
                  </a:schemeClr>
                </a:solidFill>
                <a:latin typeface="Century" pitchFamily="18" charset="0"/>
                <a:ea typeface="ＭＳ 明朝" pitchFamily="17" charset="-128"/>
                <a:cs typeface="Times New Roman" pitchFamily="18" charset="0"/>
              </a:rPr>
              <a:t>Figure 1 </a:t>
            </a:r>
            <a:r>
              <a:rPr lang="en-US" altLang="ja-JP" sz="2000" b="1" dirty="0">
                <a:solidFill>
                  <a:srgbClr val="000000"/>
                </a:solidFill>
                <a:latin typeface="Century" panose="02040604050505020304" pitchFamily="18" charset="0"/>
                <a:ea typeface="HGP明朝E" panose="02020900000000000000" pitchFamily="18" charset="-128"/>
              </a:rPr>
              <a:t>Wong &amp; Baker (1988)</a:t>
            </a:r>
            <a:r>
              <a:rPr lang="ja-JP" altLang="ja-JP" sz="2000" b="1" dirty="0">
                <a:solidFill>
                  <a:srgbClr val="000000"/>
                </a:solidFill>
                <a:latin typeface="Century" panose="02040604050505020304" pitchFamily="18" charset="0"/>
                <a:ea typeface="HGP明朝E" panose="02020900000000000000" pitchFamily="18" charset="-128"/>
              </a:rPr>
              <a:t>の</a:t>
            </a:r>
            <a:r>
              <a:rPr lang="en-US" altLang="ja-JP" sz="2000" b="1" dirty="0">
                <a:solidFill>
                  <a:srgbClr val="000000"/>
                </a:solidFill>
                <a:latin typeface="Century" panose="02040604050505020304" pitchFamily="18" charset="0"/>
                <a:ea typeface="HGP明朝E" panose="02020900000000000000" pitchFamily="18" charset="-128"/>
              </a:rPr>
              <a:t>Faces Pain Rating Scale</a:t>
            </a:r>
            <a:r>
              <a:rPr lang="en-US" altLang="ja-JP" sz="2000" b="1" dirty="0" smtClean="0">
                <a:solidFill>
                  <a:schemeClr val="tx1">
                    <a:lumMod val="50000"/>
                  </a:schemeClr>
                </a:solidFill>
                <a:latin typeface="Century" pitchFamily="18" charset="0"/>
                <a:ea typeface="ＭＳ 明朝" pitchFamily="17" charset="-128"/>
                <a:cs typeface="Times New Roman" pitchFamily="18" charset="0"/>
              </a:rPr>
              <a:t> </a:t>
            </a:r>
          </a:p>
        </p:txBody>
      </p:sp>
      <p:pic>
        <p:nvPicPr>
          <p:cNvPr id="11" name="図 10"/>
          <p:cNvPicPr>
            <a:picLocks noChangeAspect="1"/>
          </p:cNvPicPr>
          <p:nvPr/>
        </p:nvPicPr>
        <p:blipFill>
          <a:blip r:embed="rId6"/>
          <a:stretch>
            <a:fillRect/>
          </a:stretch>
        </p:blipFill>
        <p:spPr>
          <a:xfrm>
            <a:off x="9397156" y="9002961"/>
            <a:ext cx="5714970" cy="1759729"/>
          </a:xfrm>
          <a:prstGeom prst="rect">
            <a:avLst/>
          </a:prstGeom>
        </p:spPr>
      </p:pic>
      <p:pic>
        <p:nvPicPr>
          <p:cNvPr id="15" name="図 14"/>
          <p:cNvPicPr>
            <a:picLocks noChangeAspect="1"/>
          </p:cNvPicPr>
          <p:nvPr/>
        </p:nvPicPr>
        <p:blipFill>
          <a:blip r:embed="rId7"/>
          <a:stretch>
            <a:fillRect/>
          </a:stretch>
        </p:blipFill>
        <p:spPr>
          <a:xfrm rot="1347815">
            <a:off x="14327421" y="7789036"/>
            <a:ext cx="1409942" cy="103868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 name="図 1"/>
          <p:cNvPicPr>
            <a:picLocks noChangeAspect="1"/>
          </p:cNvPicPr>
          <p:nvPr/>
        </p:nvPicPr>
        <p:blipFill>
          <a:blip r:embed="rId8"/>
          <a:stretch>
            <a:fillRect/>
          </a:stretch>
        </p:blipFill>
        <p:spPr>
          <a:xfrm>
            <a:off x="9736037" y="17249596"/>
            <a:ext cx="5180206" cy="3430161"/>
          </a:xfrm>
          <a:prstGeom prst="rect">
            <a:avLst/>
          </a:prstGeom>
        </p:spPr>
      </p:pic>
      <p:sp>
        <p:nvSpPr>
          <p:cNvPr id="23" name="Rectangle 1"/>
          <p:cNvSpPr>
            <a:spLocks noChangeArrowheads="1"/>
          </p:cNvSpPr>
          <p:nvPr/>
        </p:nvSpPr>
        <p:spPr bwMode="auto">
          <a:xfrm>
            <a:off x="12602720" y="21663431"/>
            <a:ext cx="231352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en-US" altLang="ja-JP" sz="1600" b="1" dirty="0" smtClean="0">
                <a:solidFill>
                  <a:schemeClr val="tx1">
                    <a:lumMod val="50000"/>
                  </a:schemeClr>
                </a:solidFill>
                <a:latin typeface="Century" panose="02040604050505020304" pitchFamily="18" charset="0"/>
                <a:ea typeface="ＭＳ 明朝" pitchFamily="17" charset="-128"/>
                <a:cs typeface="Times New Roman" pitchFamily="18" charset="0"/>
              </a:rPr>
              <a:t>*</a:t>
            </a:r>
            <a:r>
              <a:rPr lang="en-US" altLang="ja-JP" sz="1600" b="1" dirty="0">
                <a:solidFill>
                  <a:schemeClr val="tx1">
                    <a:lumMod val="50000"/>
                  </a:schemeClr>
                </a:solidFill>
                <a:latin typeface="Century" panose="02040604050505020304" pitchFamily="18" charset="0"/>
                <a:ea typeface="ＭＳ 明朝" pitchFamily="17" charset="-128"/>
                <a:cs typeface="Times New Roman" pitchFamily="18" charset="0"/>
              </a:rPr>
              <a:t> * </a:t>
            </a:r>
            <a:r>
              <a:rPr lang="en-US" altLang="ja-JP" sz="1600" b="1" i="1" dirty="0" smtClean="0">
                <a:solidFill>
                  <a:schemeClr val="tx1">
                    <a:lumMod val="50000"/>
                  </a:schemeClr>
                </a:solidFill>
                <a:latin typeface="Century" panose="02040604050505020304" pitchFamily="18" charset="0"/>
                <a:ea typeface="ＭＳ 明朝" pitchFamily="17" charset="-128"/>
                <a:cs typeface="Times New Roman" pitchFamily="18" charset="0"/>
              </a:rPr>
              <a:t>p</a:t>
            </a:r>
            <a:r>
              <a:rPr lang="en-US" altLang="ja-JP" sz="1600" b="1" dirty="0" smtClean="0">
                <a:solidFill>
                  <a:schemeClr val="tx1">
                    <a:lumMod val="50000"/>
                  </a:schemeClr>
                </a:solidFill>
                <a:latin typeface="Century" panose="02040604050505020304" pitchFamily="18" charset="0"/>
                <a:ea typeface="ＭＳ 明朝" pitchFamily="17" charset="-128"/>
                <a:cs typeface="Times New Roman" pitchFamily="18" charset="0"/>
              </a:rPr>
              <a:t>&lt;.</a:t>
            </a:r>
            <a:r>
              <a:rPr lang="en-US" altLang="ja-JP" sz="1600" b="1" dirty="0">
                <a:solidFill>
                  <a:schemeClr val="tx1">
                    <a:lumMod val="50000"/>
                  </a:schemeClr>
                </a:solidFill>
                <a:latin typeface="Century" panose="02040604050505020304" pitchFamily="18" charset="0"/>
                <a:ea typeface="ＭＳ 明朝" pitchFamily="17" charset="-128"/>
                <a:cs typeface="Times New Roman" pitchFamily="18" charset="0"/>
              </a:rPr>
              <a:t>01, * </a:t>
            </a:r>
            <a:r>
              <a:rPr lang="en-US" altLang="ja-JP" sz="1600" b="1" i="1" dirty="0">
                <a:solidFill>
                  <a:schemeClr val="tx1">
                    <a:lumMod val="50000"/>
                  </a:schemeClr>
                </a:solidFill>
                <a:latin typeface="Century" panose="02040604050505020304" pitchFamily="18" charset="0"/>
                <a:ea typeface="ＭＳ 明朝" pitchFamily="17" charset="-128"/>
                <a:cs typeface="Times New Roman" pitchFamily="18" charset="0"/>
              </a:rPr>
              <a:t>p</a:t>
            </a:r>
            <a:r>
              <a:rPr lang="en-US" altLang="ja-JP" sz="1600" b="1" dirty="0">
                <a:solidFill>
                  <a:schemeClr val="tx1">
                    <a:lumMod val="50000"/>
                  </a:schemeClr>
                </a:solidFill>
                <a:latin typeface="Century" panose="02040604050505020304" pitchFamily="18" charset="0"/>
                <a:ea typeface="ＭＳ 明朝" pitchFamily="17" charset="-128"/>
                <a:cs typeface="Times New Roman" pitchFamily="18" charset="0"/>
              </a:rPr>
              <a:t>&lt;.</a:t>
            </a:r>
            <a:r>
              <a:rPr lang="en-US" altLang="ja-JP" sz="1600" b="1" dirty="0" smtClean="0">
                <a:solidFill>
                  <a:schemeClr val="tx1">
                    <a:lumMod val="50000"/>
                  </a:schemeClr>
                </a:solidFill>
                <a:latin typeface="Century" panose="02040604050505020304" pitchFamily="18" charset="0"/>
                <a:ea typeface="ＭＳ 明朝" pitchFamily="17" charset="-128"/>
                <a:cs typeface="Times New Roman" pitchFamily="18" charset="0"/>
              </a:rPr>
              <a:t>05 </a:t>
            </a:r>
          </a:p>
        </p:txBody>
      </p:sp>
    </p:spTree>
    <p:extLst>
      <p:ext uri="{BB962C8B-B14F-4D97-AF65-F5344CB8AC3E}">
        <p14:creationId xmlns:p14="http://schemas.microsoft.com/office/powerpoint/2010/main" val="93907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サーマル">
  <a:themeElements>
    <a:clrScheme name="サーマル">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サーマル">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サーマ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サーマル</Template>
  <TotalTime>2314</TotalTime>
  <Words>699</Words>
  <Application>Microsoft Office PowerPoint</Application>
  <PresentationFormat>ユーザー設定</PresentationFormat>
  <Paragraphs>61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サーマル</vt:lpstr>
      <vt:lpstr>小児科外来で採血を受ける幼児への説明に オノマトペを用いた介入の有効性の検証</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紙芝居を用いたプレパ</dc:title>
  <dc:creator>MIyako</dc:creator>
  <cp:lastModifiedBy>TAKEHIKO ITO</cp:lastModifiedBy>
  <cp:revision>203</cp:revision>
  <cp:lastPrinted>2013-08-30T06:45:18Z</cp:lastPrinted>
  <dcterms:created xsi:type="dcterms:W3CDTF">2005-07-11T19:16:18Z</dcterms:created>
  <dcterms:modified xsi:type="dcterms:W3CDTF">2015-12-01T03:07:51Z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TC010690111041</vt:lpwstr>
  </property>
</Properties>
</file>